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sldIdLst>
    <p:sldId id="257" r:id="rId2"/>
  </p:sldIdLst>
  <p:sldSz cx="10515600" cy="77724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736" y="-9597"/>
            <a:ext cx="10545275" cy="7791593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0185" y="2725139"/>
            <a:ext cx="6700727" cy="1865809"/>
          </a:xfrm>
        </p:spPr>
        <p:txBody>
          <a:bodyPr anchor="b">
            <a:noAutofit/>
          </a:bodyPr>
          <a:lstStyle>
            <a:lvl1pPr algn="r">
              <a:defRPr sz="612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0185" y="4590946"/>
            <a:ext cx="6700727" cy="1243152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18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36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544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72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90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08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270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45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335A-8A91-4FF8-BD6F-136C86E6FE5B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FBFE-3D19-464E-9988-7AD518C4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894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040" y="690880"/>
            <a:ext cx="7299871" cy="3857413"/>
          </a:xfrm>
        </p:spPr>
        <p:txBody>
          <a:bodyPr anchor="ctr">
            <a:normAutofit/>
          </a:bodyPr>
          <a:lstStyle>
            <a:lvl1pPr algn="l">
              <a:defRPr sz="4987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040" y="5066453"/>
            <a:ext cx="7299871" cy="1780424"/>
          </a:xfrm>
        </p:spPr>
        <p:txBody>
          <a:bodyPr anchor="ctr">
            <a:normAutofit/>
          </a:bodyPr>
          <a:lstStyle>
            <a:lvl1pPr marL="0" indent="0" algn="l">
              <a:buNone/>
              <a:defRPr sz="204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18145" indent="0">
              <a:buNone/>
              <a:defRPr sz="2040">
                <a:solidFill>
                  <a:schemeClr val="tx1">
                    <a:tint val="75000"/>
                  </a:schemeClr>
                </a:solidFill>
              </a:defRPr>
            </a:lvl2pPr>
            <a:lvl3pPr marL="1036290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3pPr>
            <a:lvl4pPr marL="1554434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4pPr>
            <a:lvl5pPr marL="2072579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5pPr>
            <a:lvl6pPr marL="2590724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6pPr>
            <a:lvl7pPr marL="3108869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7pPr>
            <a:lvl8pPr marL="3627013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8pPr>
            <a:lvl9pPr marL="4145158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335A-8A91-4FF8-BD6F-136C86E6FE5B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FBFE-3D19-464E-9988-7AD518C4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006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1118" y="690880"/>
            <a:ext cx="6983009" cy="3425613"/>
          </a:xfrm>
        </p:spPr>
        <p:txBody>
          <a:bodyPr anchor="ctr">
            <a:normAutofit/>
          </a:bodyPr>
          <a:lstStyle>
            <a:lvl1pPr algn="l">
              <a:defRPr sz="4987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66235" y="4116493"/>
            <a:ext cx="6232775" cy="4318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81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18145" indent="0">
              <a:buFontTx/>
              <a:buNone/>
              <a:defRPr/>
            </a:lvl2pPr>
            <a:lvl3pPr marL="1036290" indent="0">
              <a:buFontTx/>
              <a:buNone/>
              <a:defRPr/>
            </a:lvl3pPr>
            <a:lvl4pPr marL="1554434" indent="0">
              <a:buFontTx/>
              <a:buNone/>
              <a:defRPr/>
            </a:lvl4pPr>
            <a:lvl5pPr marL="2072579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038" y="5066453"/>
            <a:ext cx="7299872" cy="1780424"/>
          </a:xfrm>
        </p:spPr>
        <p:txBody>
          <a:bodyPr anchor="ctr">
            <a:normAutofit/>
          </a:bodyPr>
          <a:lstStyle>
            <a:lvl1pPr marL="0" indent="0" algn="l">
              <a:buNone/>
              <a:defRPr sz="204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18145" indent="0">
              <a:buNone/>
              <a:defRPr sz="2040">
                <a:solidFill>
                  <a:schemeClr val="tx1">
                    <a:tint val="75000"/>
                  </a:schemeClr>
                </a:solidFill>
              </a:defRPr>
            </a:lvl2pPr>
            <a:lvl3pPr marL="1036290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3pPr>
            <a:lvl4pPr marL="1554434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4pPr>
            <a:lvl5pPr marL="2072579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5pPr>
            <a:lvl6pPr marL="2590724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6pPr>
            <a:lvl7pPr marL="3108869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7pPr>
            <a:lvl8pPr marL="3627013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8pPr>
            <a:lvl9pPr marL="4145158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335A-8A91-4FF8-BD6F-136C86E6FE5B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FBFE-3D19-464E-9988-7AD518C4DE4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55118" y="895762"/>
            <a:ext cx="525917" cy="662746"/>
          </a:xfrm>
          <a:prstGeom prst="rect">
            <a:avLst/>
          </a:prstGeom>
        </p:spPr>
        <p:txBody>
          <a:bodyPr vert="horz" lIns="103632" tIns="51816" rIns="103632" bIns="51816" rtlCol="0" anchor="ctr">
            <a:noAutofit/>
          </a:bodyPr>
          <a:lstStyle/>
          <a:p>
            <a:pPr lvl="0"/>
            <a:r>
              <a:rPr lang="en-US" sz="9066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759854" y="3271430"/>
            <a:ext cx="525917" cy="662746"/>
          </a:xfrm>
          <a:prstGeom prst="rect">
            <a:avLst/>
          </a:prstGeom>
        </p:spPr>
        <p:txBody>
          <a:bodyPr vert="horz" lIns="103632" tIns="51816" rIns="103632" bIns="51816" rtlCol="0" anchor="ctr">
            <a:noAutofit/>
          </a:bodyPr>
          <a:lstStyle/>
          <a:p>
            <a:pPr lvl="0"/>
            <a:r>
              <a:rPr lang="en-US" sz="9066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0566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038" y="2189587"/>
            <a:ext cx="7299872" cy="2941521"/>
          </a:xfrm>
        </p:spPr>
        <p:txBody>
          <a:bodyPr anchor="b">
            <a:normAutofit/>
          </a:bodyPr>
          <a:lstStyle>
            <a:lvl1pPr algn="l">
              <a:defRPr sz="4987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038" y="5131108"/>
            <a:ext cx="7299872" cy="1715769"/>
          </a:xfrm>
        </p:spPr>
        <p:txBody>
          <a:bodyPr anchor="t">
            <a:normAutofit/>
          </a:bodyPr>
          <a:lstStyle>
            <a:lvl1pPr marL="0" indent="0" algn="l">
              <a:buNone/>
              <a:defRPr sz="204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18145" indent="0">
              <a:buNone/>
              <a:defRPr sz="2040">
                <a:solidFill>
                  <a:schemeClr val="tx1">
                    <a:tint val="75000"/>
                  </a:schemeClr>
                </a:solidFill>
              </a:defRPr>
            </a:lvl2pPr>
            <a:lvl3pPr marL="1036290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3pPr>
            <a:lvl4pPr marL="1554434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4pPr>
            <a:lvl5pPr marL="2072579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5pPr>
            <a:lvl6pPr marL="2590724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6pPr>
            <a:lvl7pPr marL="3108869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7pPr>
            <a:lvl8pPr marL="3627013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8pPr>
            <a:lvl9pPr marL="4145158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335A-8A91-4FF8-BD6F-136C86E6FE5B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FBFE-3D19-464E-9988-7AD518C4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604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1118" y="690880"/>
            <a:ext cx="6983009" cy="3425613"/>
          </a:xfrm>
        </p:spPr>
        <p:txBody>
          <a:bodyPr anchor="ctr">
            <a:normAutofit/>
          </a:bodyPr>
          <a:lstStyle>
            <a:lvl1pPr algn="l">
              <a:defRPr sz="4987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01037" y="4548294"/>
            <a:ext cx="7299873" cy="58281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72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18145" indent="0">
              <a:buFontTx/>
              <a:buNone/>
              <a:defRPr/>
            </a:lvl2pPr>
            <a:lvl3pPr marL="1036290" indent="0">
              <a:buFontTx/>
              <a:buNone/>
              <a:defRPr/>
            </a:lvl3pPr>
            <a:lvl4pPr marL="1554434" indent="0">
              <a:buFontTx/>
              <a:buNone/>
              <a:defRPr/>
            </a:lvl4pPr>
            <a:lvl5pPr marL="2072579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038" y="5131108"/>
            <a:ext cx="7299872" cy="1715769"/>
          </a:xfrm>
        </p:spPr>
        <p:txBody>
          <a:bodyPr anchor="t">
            <a:normAutofit/>
          </a:bodyPr>
          <a:lstStyle>
            <a:lvl1pPr marL="0" indent="0" algn="l">
              <a:buNone/>
              <a:defRPr sz="204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18145" indent="0">
              <a:buNone/>
              <a:defRPr sz="2040">
                <a:solidFill>
                  <a:schemeClr val="tx1">
                    <a:tint val="75000"/>
                  </a:schemeClr>
                </a:solidFill>
              </a:defRPr>
            </a:lvl2pPr>
            <a:lvl3pPr marL="1036290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3pPr>
            <a:lvl4pPr marL="1554434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4pPr>
            <a:lvl5pPr marL="2072579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5pPr>
            <a:lvl6pPr marL="2590724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6pPr>
            <a:lvl7pPr marL="3108869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7pPr>
            <a:lvl8pPr marL="3627013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8pPr>
            <a:lvl9pPr marL="4145158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335A-8A91-4FF8-BD6F-136C86E6FE5B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FBFE-3D19-464E-9988-7AD518C4DE4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55118" y="895762"/>
            <a:ext cx="525917" cy="662746"/>
          </a:xfrm>
          <a:prstGeom prst="rect">
            <a:avLst/>
          </a:prstGeom>
        </p:spPr>
        <p:txBody>
          <a:bodyPr vert="horz" lIns="103632" tIns="51816" rIns="103632" bIns="51816" rtlCol="0" anchor="ctr">
            <a:noAutofit/>
          </a:bodyPr>
          <a:lstStyle/>
          <a:p>
            <a:pPr lvl="0"/>
            <a:r>
              <a:rPr lang="en-US" sz="9066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759854" y="3271430"/>
            <a:ext cx="525917" cy="662746"/>
          </a:xfrm>
          <a:prstGeom prst="rect">
            <a:avLst/>
          </a:prstGeom>
        </p:spPr>
        <p:txBody>
          <a:bodyPr vert="horz" lIns="103632" tIns="51816" rIns="103632" bIns="51816" rtlCol="0" anchor="ctr">
            <a:noAutofit/>
          </a:bodyPr>
          <a:lstStyle/>
          <a:p>
            <a:pPr lvl="0"/>
            <a:r>
              <a:rPr lang="en-US" sz="9066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90922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226" y="690880"/>
            <a:ext cx="7292685" cy="3425613"/>
          </a:xfrm>
        </p:spPr>
        <p:txBody>
          <a:bodyPr anchor="ctr">
            <a:normAutofit/>
          </a:bodyPr>
          <a:lstStyle>
            <a:lvl1pPr algn="l">
              <a:defRPr sz="4987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01037" y="4548294"/>
            <a:ext cx="7299873" cy="58281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720">
                <a:solidFill>
                  <a:schemeClr val="accent1"/>
                </a:solidFill>
              </a:defRPr>
            </a:lvl1pPr>
            <a:lvl2pPr marL="518145" indent="0">
              <a:buFontTx/>
              <a:buNone/>
              <a:defRPr/>
            </a:lvl2pPr>
            <a:lvl3pPr marL="1036290" indent="0">
              <a:buFontTx/>
              <a:buNone/>
              <a:defRPr/>
            </a:lvl3pPr>
            <a:lvl4pPr marL="1554434" indent="0">
              <a:buFontTx/>
              <a:buNone/>
              <a:defRPr/>
            </a:lvl4pPr>
            <a:lvl5pPr marL="2072579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038" y="5131108"/>
            <a:ext cx="7299872" cy="1715769"/>
          </a:xfrm>
        </p:spPr>
        <p:txBody>
          <a:bodyPr anchor="t">
            <a:normAutofit/>
          </a:bodyPr>
          <a:lstStyle>
            <a:lvl1pPr marL="0" indent="0" algn="l">
              <a:buNone/>
              <a:defRPr sz="204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18145" indent="0">
              <a:buNone/>
              <a:defRPr sz="2040">
                <a:solidFill>
                  <a:schemeClr val="tx1">
                    <a:tint val="75000"/>
                  </a:schemeClr>
                </a:solidFill>
              </a:defRPr>
            </a:lvl2pPr>
            <a:lvl3pPr marL="1036290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3pPr>
            <a:lvl4pPr marL="1554434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4pPr>
            <a:lvl5pPr marL="2072579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5pPr>
            <a:lvl6pPr marL="2590724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6pPr>
            <a:lvl7pPr marL="3108869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7pPr>
            <a:lvl8pPr marL="3627013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8pPr>
            <a:lvl9pPr marL="4145158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335A-8A91-4FF8-BD6F-136C86E6FE5B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FBFE-3D19-464E-9988-7AD518C4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8189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335A-8A91-4FF8-BD6F-136C86E6FE5B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FBFE-3D19-464E-9988-7AD518C4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7698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3909" y="690881"/>
            <a:ext cx="1125634" cy="59516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1039" y="690881"/>
            <a:ext cx="5974280" cy="5951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335A-8A91-4FF8-BD6F-136C86E6FE5B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FBFE-3D19-464E-9988-7AD518C4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195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335A-8A91-4FF8-BD6F-136C86E6FE5B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FBFE-3D19-464E-9988-7AD518C4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596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038" y="3060984"/>
            <a:ext cx="7299872" cy="2070125"/>
          </a:xfrm>
        </p:spPr>
        <p:txBody>
          <a:bodyPr anchor="b"/>
          <a:lstStyle>
            <a:lvl1pPr algn="l">
              <a:defRPr sz="4533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038" y="5131108"/>
            <a:ext cx="7299872" cy="975120"/>
          </a:xfrm>
        </p:spPr>
        <p:txBody>
          <a:bodyPr anchor="t"/>
          <a:lstStyle>
            <a:lvl1pPr marL="0" indent="0" algn="l">
              <a:buNone/>
              <a:defRPr sz="226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18145" indent="0">
              <a:buNone/>
              <a:defRPr sz="2040">
                <a:solidFill>
                  <a:schemeClr val="tx1">
                    <a:tint val="75000"/>
                  </a:schemeClr>
                </a:solidFill>
              </a:defRPr>
            </a:lvl2pPr>
            <a:lvl3pPr marL="1036290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3pPr>
            <a:lvl4pPr marL="1554434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4pPr>
            <a:lvl5pPr marL="2072579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5pPr>
            <a:lvl6pPr marL="2590724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6pPr>
            <a:lvl7pPr marL="3108869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7pPr>
            <a:lvl8pPr marL="3627013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8pPr>
            <a:lvl9pPr marL="4145158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335A-8A91-4FF8-BD6F-136C86E6FE5B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FBFE-3D19-464E-9988-7AD518C4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532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040" y="690880"/>
            <a:ext cx="7299871" cy="149690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1041" y="2448668"/>
            <a:ext cx="3551325" cy="4398208"/>
          </a:xfrm>
        </p:spPr>
        <p:txBody>
          <a:bodyPr>
            <a:normAutofit/>
          </a:bodyPr>
          <a:lstStyle>
            <a:lvl1pPr>
              <a:defRPr sz="2040"/>
            </a:lvl1pPr>
            <a:lvl2pPr>
              <a:defRPr sz="1813"/>
            </a:lvl2pPr>
            <a:lvl3pPr>
              <a:defRPr sz="1587"/>
            </a:lvl3pPr>
            <a:lvl4pPr>
              <a:defRPr sz="1360"/>
            </a:lvl4pPr>
            <a:lvl5pPr>
              <a:defRPr sz="1360"/>
            </a:lvl5pPr>
            <a:lvl6pPr>
              <a:defRPr sz="1360"/>
            </a:lvl6pPr>
            <a:lvl7pPr>
              <a:defRPr sz="1360"/>
            </a:lvl7pPr>
            <a:lvl8pPr>
              <a:defRPr sz="1360"/>
            </a:lvl8pPr>
            <a:lvl9pPr>
              <a:defRPr sz="13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9584" y="2448669"/>
            <a:ext cx="3551327" cy="4398209"/>
          </a:xfrm>
        </p:spPr>
        <p:txBody>
          <a:bodyPr>
            <a:normAutofit/>
          </a:bodyPr>
          <a:lstStyle>
            <a:lvl1pPr>
              <a:defRPr sz="2040"/>
            </a:lvl1pPr>
            <a:lvl2pPr>
              <a:defRPr sz="1813"/>
            </a:lvl2pPr>
            <a:lvl3pPr>
              <a:defRPr sz="1587"/>
            </a:lvl3pPr>
            <a:lvl4pPr>
              <a:defRPr sz="1360"/>
            </a:lvl4pPr>
            <a:lvl5pPr>
              <a:defRPr sz="1360"/>
            </a:lvl5pPr>
            <a:lvl6pPr>
              <a:defRPr sz="1360"/>
            </a:lvl6pPr>
            <a:lvl7pPr>
              <a:defRPr sz="1360"/>
            </a:lvl7pPr>
            <a:lvl8pPr>
              <a:defRPr sz="1360"/>
            </a:lvl8pPr>
            <a:lvl9pPr>
              <a:defRPr sz="13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335A-8A91-4FF8-BD6F-136C86E6FE5B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FBFE-3D19-464E-9988-7AD518C4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816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039" y="690880"/>
            <a:ext cx="7299870" cy="149690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039" y="2449114"/>
            <a:ext cx="3554273" cy="653097"/>
          </a:xfrm>
        </p:spPr>
        <p:txBody>
          <a:bodyPr anchor="b">
            <a:noAutofit/>
          </a:bodyPr>
          <a:lstStyle>
            <a:lvl1pPr marL="0" indent="0">
              <a:buNone/>
              <a:defRPr sz="2720" b="0"/>
            </a:lvl1pPr>
            <a:lvl2pPr marL="518145" indent="0">
              <a:buNone/>
              <a:defRPr sz="2267" b="1"/>
            </a:lvl2pPr>
            <a:lvl3pPr marL="1036290" indent="0">
              <a:buNone/>
              <a:defRPr sz="2040" b="1"/>
            </a:lvl3pPr>
            <a:lvl4pPr marL="1554434" indent="0">
              <a:buNone/>
              <a:defRPr sz="1813" b="1"/>
            </a:lvl4pPr>
            <a:lvl5pPr marL="2072579" indent="0">
              <a:buNone/>
              <a:defRPr sz="1813" b="1"/>
            </a:lvl5pPr>
            <a:lvl6pPr marL="2590724" indent="0">
              <a:buNone/>
              <a:defRPr sz="1813" b="1"/>
            </a:lvl6pPr>
            <a:lvl7pPr marL="3108869" indent="0">
              <a:buNone/>
              <a:defRPr sz="1813" b="1"/>
            </a:lvl7pPr>
            <a:lvl8pPr marL="3627013" indent="0">
              <a:buNone/>
              <a:defRPr sz="1813" b="1"/>
            </a:lvl8pPr>
            <a:lvl9pPr marL="4145158" indent="0">
              <a:buNone/>
              <a:defRPr sz="181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1039" y="3102213"/>
            <a:ext cx="3554273" cy="37446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636" y="2449114"/>
            <a:ext cx="3554273" cy="653097"/>
          </a:xfrm>
        </p:spPr>
        <p:txBody>
          <a:bodyPr anchor="b">
            <a:noAutofit/>
          </a:bodyPr>
          <a:lstStyle>
            <a:lvl1pPr marL="0" indent="0">
              <a:buNone/>
              <a:defRPr sz="2720" b="0"/>
            </a:lvl1pPr>
            <a:lvl2pPr marL="518145" indent="0">
              <a:buNone/>
              <a:defRPr sz="2267" b="1"/>
            </a:lvl2pPr>
            <a:lvl3pPr marL="1036290" indent="0">
              <a:buNone/>
              <a:defRPr sz="2040" b="1"/>
            </a:lvl3pPr>
            <a:lvl4pPr marL="1554434" indent="0">
              <a:buNone/>
              <a:defRPr sz="1813" b="1"/>
            </a:lvl4pPr>
            <a:lvl5pPr marL="2072579" indent="0">
              <a:buNone/>
              <a:defRPr sz="1813" b="1"/>
            </a:lvl5pPr>
            <a:lvl6pPr marL="2590724" indent="0">
              <a:buNone/>
              <a:defRPr sz="1813" b="1"/>
            </a:lvl6pPr>
            <a:lvl7pPr marL="3108869" indent="0">
              <a:buNone/>
              <a:defRPr sz="1813" b="1"/>
            </a:lvl7pPr>
            <a:lvl8pPr marL="3627013" indent="0">
              <a:buNone/>
              <a:defRPr sz="1813" b="1"/>
            </a:lvl8pPr>
            <a:lvl9pPr marL="4145158" indent="0">
              <a:buNone/>
              <a:defRPr sz="181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46636" y="3102213"/>
            <a:ext cx="3554273" cy="37446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335A-8A91-4FF8-BD6F-136C86E6FE5B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FBFE-3D19-464E-9988-7AD518C4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972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039" y="690880"/>
            <a:ext cx="7299871" cy="149690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335A-8A91-4FF8-BD6F-136C86E6FE5B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FBFE-3D19-464E-9988-7AD518C4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083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335A-8A91-4FF8-BD6F-136C86E6FE5B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FBFE-3D19-464E-9988-7AD518C4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037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039" y="1698418"/>
            <a:ext cx="3208709" cy="1448928"/>
          </a:xfrm>
        </p:spPr>
        <p:txBody>
          <a:bodyPr anchor="b">
            <a:normAutofit/>
          </a:bodyPr>
          <a:lstStyle>
            <a:lvl1pPr>
              <a:defRPr sz="22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06967" y="583582"/>
            <a:ext cx="3893943" cy="6263295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1039" y="3147346"/>
            <a:ext cx="3208709" cy="2929042"/>
          </a:xfrm>
        </p:spPr>
        <p:txBody>
          <a:bodyPr>
            <a:normAutofit/>
          </a:bodyPr>
          <a:lstStyle>
            <a:lvl1pPr marL="0" indent="0">
              <a:buNone/>
              <a:defRPr sz="1587"/>
            </a:lvl1pPr>
            <a:lvl2pPr marL="388609" indent="0">
              <a:buNone/>
              <a:defRPr sz="1190"/>
            </a:lvl2pPr>
            <a:lvl3pPr marL="777217" indent="0">
              <a:buNone/>
              <a:defRPr sz="1020"/>
            </a:lvl3pPr>
            <a:lvl4pPr marL="1165826" indent="0">
              <a:buNone/>
              <a:defRPr sz="850"/>
            </a:lvl4pPr>
            <a:lvl5pPr marL="1554434" indent="0">
              <a:buNone/>
              <a:defRPr sz="850"/>
            </a:lvl5pPr>
            <a:lvl6pPr marL="1943043" indent="0">
              <a:buNone/>
              <a:defRPr sz="850"/>
            </a:lvl6pPr>
            <a:lvl7pPr marL="2331651" indent="0">
              <a:buNone/>
              <a:defRPr sz="850"/>
            </a:lvl7pPr>
            <a:lvl8pPr marL="2720260" indent="0">
              <a:buNone/>
              <a:defRPr sz="850"/>
            </a:lvl8pPr>
            <a:lvl9pPr marL="3108869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335A-8A91-4FF8-BD6F-136C86E6FE5B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FBFE-3D19-464E-9988-7AD518C4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686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039" y="5440680"/>
            <a:ext cx="7299871" cy="642303"/>
          </a:xfrm>
        </p:spPr>
        <p:txBody>
          <a:bodyPr anchor="b">
            <a:normAutofit/>
          </a:bodyPr>
          <a:lstStyle>
            <a:lvl1pPr algn="l">
              <a:defRPr sz="272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01039" y="690880"/>
            <a:ext cx="7299871" cy="4358480"/>
          </a:xfrm>
        </p:spPr>
        <p:txBody>
          <a:bodyPr anchor="t">
            <a:normAutofit/>
          </a:bodyPr>
          <a:lstStyle>
            <a:lvl1pPr marL="0" indent="0" algn="ctr">
              <a:buNone/>
              <a:defRPr sz="1813"/>
            </a:lvl1pPr>
            <a:lvl2pPr marL="518145" indent="0">
              <a:buNone/>
              <a:defRPr sz="1813"/>
            </a:lvl2pPr>
            <a:lvl3pPr marL="1036290" indent="0">
              <a:buNone/>
              <a:defRPr sz="1813"/>
            </a:lvl3pPr>
            <a:lvl4pPr marL="1554434" indent="0">
              <a:buNone/>
              <a:defRPr sz="1813"/>
            </a:lvl4pPr>
            <a:lvl5pPr marL="2072579" indent="0">
              <a:buNone/>
              <a:defRPr sz="1813"/>
            </a:lvl5pPr>
            <a:lvl6pPr marL="2590724" indent="0">
              <a:buNone/>
              <a:defRPr sz="1813"/>
            </a:lvl6pPr>
            <a:lvl7pPr marL="3108869" indent="0">
              <a:buNone/>
              <a:defRPr sz="1813"/>
            </a:lvl7pPr>
            <a:lvl8pPr marL="3627013" indent="0">
              <a:buNone/>
              <a:defRPr sz="1813"/>
            </a:lvl8pPr>
            <a:lvl9pPr marL="4145158" indent="0">
              <a:buNone/>
              <a:defRPr sz="1813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1039" y="6082983"/>
            <a:ext cx="7299871" cy="763894"/>
          </a:xfrm>
        </p:spPr>
        <p:txBody>
          <a:bodyPr>
            <a:normAutofit/>
          </a:bodyPr>
          <a:lstStyle>
            <a:lvl1pPr marL="0" indent="0">
              <a:buNone/>
              <a:defRPr sz="1360"/>
            </a:lvl1pPr>
            <a:lvl2pPr marL="518145" indent="0">
              <a:buNone/>
              <a:defRPr sz="1360"/>
            </a:lvl2pPr>
            <a:lvl3pPr marL="1036290" indent="0">
              <a:buNone/>
              <a:defRPr sz="1133"/>
            </a:lvl3pPr>
            <a:lvl4pPr marL="1554434" indent="0">
              <a:buNone/>
              <a:defRPr sz="1020"/>
            </a:lvl4pPr>
            <a:lvl5pPr marL="2072579" indent="0">
              <a:buNone/>
              <a:defRPr sz="1020"/>
            </a:lvl5pPr>
            <a:lvl6pPr marL="2590724" indent="0">
              <a:buNone/>
              <a:defRPr sz="1020"/>
            </a:lvl6pPr>
            <a:lvl7pPr marL="3108869" indent="0">
              <a:buNone/>
              <a:defRPr sz="1020"/>
            </a:lvl7pPr>
            <a:lvl8pPr marL="3627013" indent="0">
              <a:buNone/>
              <a:defRPr sz="1020"/>
            </a:lvl8pPr>
            <a:lvl9pPr marL="4145158" indent="0">
              <a:buNone/>
              <a:defRPr sz="102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335A-8A91-4FF8-BD6F-136C86E6FE5B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FBFE-3D19-464E-9988-7AD518C4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917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737" y="-9597"/>
            <a:ext cx="10545276" cy="7791593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1039" y="690880"/>
            <a:ext cx="7299870" cy="149690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039" y="2448669"/>
            <a:ext cx="7299871" cy="43982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16047" y="6846879"/>
            <a:ext cx="786752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E335A-8A91-4FF8-BD6F-136C86E6FE5B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1039" y="6846879"/>
            <a:ext cx="5316419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11377" y="6846879"/>
            <a:ext cx="589534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accent1"/>
                </a:solidFill>
              </a:defRPr>
            </a:lvl1pPr>
          </a:lstStyle>
          <a:p>
            <a:fld id="{C76CFBFE-3D19-464E-9988-7AD518C4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735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  <p:sldLayoutId id="2147483774" r:id="rId13"/>
    <p:sldLayoutId id="2147483775" r:id="rId14"/>
    <p:sldLayoutId id="2147483776" r:id="rId15"/>
    <p:sldLayoutId id="2147483777" r:id="rId16"/>
  </p:sldLayoutIdLst>
  <p:txStyles>
    <p:titleStyle>
      <a:lvl1pPr algn="l" defTabSz="518145" rtl="0" eaLnBrk="1" latinLnBrk="0" hangingPunct="1">
        <a:spcBef>
          <a:spcPct val="0"/>
        </a:spcBef>
        <a:buNone/>
        <a:defRPr sz="408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88609" indent="-388609" algn="l" defTabSz="518145" rtl="0" eaLnBrk="1" latinLnBrk="0" hangingPunct="1">
        <a:spcBef>
          <a:spcPts val="113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41985" indent="-323840" algn="l" defTabSz="518145" rtl="0" eaLnBrk="1" latinLnBrk="0" hangingPunct="1">
        <a:spcBef>
          <a:spcPts val="113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1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95362" indent="-259072" algn="l" defTabSz="518145" rtl="0" eaLnBrk="1" latinLnBrk="0" hangingPunct="1">
        <a:spcBef>
          <a:spcPts val="113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58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813507" indent="-259072" algn="l" defTabSz="518145" rtl="0" eaLnBrk="1" latinLnBrk="0" hangingPunct="1">
        <a:spcBef>
          <a:spcPts val="113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331651" indent="-259072" algn="l" defTabSz="518145" rtl="0" eaLnBrk="1" latinLnBrk="0" hangingPunct="1">
        <a:spcBef>
          <a:spcPts val="113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849796" indent="-259072" algn="l" defTabSz="518145" rtl="0" eaLnBrk="1" latinLnBrk="0" hangingPunct="1">
        <a:spcBef>
          <a:spcPts val="113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367941" indent="-259072" algn="l" defTabSz="518145" rtl="0" eaLnBrk="1" latinLnBrk="0" hangingPunct="1">
        <a:spcBef>
          <a:spcPts val="113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886086" indent="-259072" algn="l" defTabSz="518145" rtl="0" eaLnBrk="1" latinLnBrk="0" hangingPunct="1">
        <a:spcBef>
          <a:spcPts val="113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404230" indent="-259072" algn="l" defTabSz="518145" rtl="0" eaLnBrk="1" latinLnBrk="0" hangingPunct="1">
        <a:spcBef>
          <a:spcPts val="113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8145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1pPr>
      <a:lvl2pPr marL="518145" algn="l" defTabSz="518145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1036290" algn="l" defTabSz="518145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3pPr>
      <a:lvl4pPr marL="1554434" algn="l" defTabSz="518145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072579" algn="l" defTabSz="518145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590724" algn="l" defTabSz="518145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108869" algn="l" defTabSz="518145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627013" algn="l" defTabSz="518145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145158" algn="l" defTabSz="518145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3710" y="5823713"/>
            <a:ext cx="1555078" cy="165301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758216" y="207985"/>
            <a:ext cx="6259325" cy="4550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Breed: </a:t>
            </a:r>
            <a:r>
              <a:rPr lang="en-US" dirty="0"/>
              <a:t>Domestic </a:t>
            </a:r>
            <a:r>
              <a:rPr lang="en-US" dirty="0" smtClean="0"/>
              <a:t>Short </a:t>
            </a:r>
            <a:r>
              <a:rPr lang="en-US" dirty="0"/>
              <a:t>Hair</a:t>
            </a:r>
          </a:p>
          <a:p>
            <a:r>
              <a:rPr lang="en-US" dirty="0" smtClean="0"/>
              <a:t>DOB: </a:t>
            </a:r>
            <a:r>
              <a:rPr lang="en-US" dirty="0" smtClean="0"/>
              <a:t>6/18/2024 </a:t>
            </a:r>
            <a:endParaRPr lang="en-US" dirty="0"/>
          </a:p>
          <a:p>
            <a:r>
              <a:rPr lang="en-US" dirty="0" smtClean="0"/>
              <a:t>Age: </a:t>
            </a:r>
            <a:r>
              <a:rPr lang="en-US" dirty="0" smtClean="0"/>
              <a:t>4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Months</a:t>
            </a:r>
            <a:endParaRPr lang="en-US" dirty="0"/>
          </a:p>
          <a:p>
            <a:r>
              <a:rPr lang="en-US" dirty="0" smtClean="0"/>
              <a:t>Genders: </a:t>
            </a:r>
            <a:r>
              <a:rPr lang="en-US" dirty="0" err="1" smtClean="0"/>
              <a:t>Hooie</a:t>
            </a:r>
            <a:r>
              <a:rPr lang="en-US" dirty="0" smtClean="0"/>
              <a:t> (Male) : </a:t>
            </a:r>
            <a:r>
              <a:rPr lang="en-US" dirty="0" err="1" smtClean="0"/>
              <a:t>Zooie</a:t>
            </a:r>
            <a:r>
              <a:rPr lang="en-US" dirty="0" smtClean="0"/>
              <a:t> (Female)</a:t>
            </a:r>
            <a:endParaRPr lang="en-US" dirty="0" smtClean="0"/>
          </a:p>
          <a:p>
            <a:r>
              <a:rPr lang="en-US" dirty="0" smtClean="0"/>
              <a:t>Colors: </a:t>
            </a:r>
            <a:r>
              <a:rPr lang="en-US" dirty="0" smtClean="0"/>
              <a:t>Black/white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Size: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Hooie</a:t>
            </a:r>
            <a:r>
              <a:rPr lang="en-US" dirty="0" smtClean="0"/>
              <a:t> (4.0 </a:t>
            </a:r>
            <a:r>
              <a:rPr lang="en-US" dirty="0" err="1" smtClean="0"/>
              <a:t>Lbs</a:t>
            </a:r>
            <a:r>
              <a:rPr lang="en-US" dirty="0" smtClean="0"/>
              <a:t>) : </a:t>
            </a:r>
            <a:r>
              <a:rPr lang="en-US" dirty="0" err="1" smtClean="0"/>
              <a:t>Zooie</a:t>
            </a:r>
            <a:r>
              <a:rPr lang="en-US" dirty="0" smtClean="0"/>
              <a:t> (4.0 </a:t>
            </a:r>
            <a:r>
              <a:rPr lang="en-US" dirty="0" err="1" smtClean="0"/>
              <a:t>Lbs</a:t>
            </a:r>
            <a:r>
              <a:rPr lang="en-US" dirty="0" smtClean="0"/>
              <a:t>)</a:t>
            </a:r>
          </a:p>
          <a:p>
            <a:r>
              <a:rPr lang="en-US" dirty="0" smtClean="0"/>
              <a:t>Spayed/Neutered </a:t>
            </a:r>
            <a:r>
              <a:rPr lang="en-US" dirty="0"/>
              <a:t>: Yes</a:t>
            </a:r>
          </a:p>
          <a:p>
            <a:r>
              <a:rPr lang="en-US" dirty="0"/>
              <a:t>Declawed: No</a:t>
            </a:r>
          </a:p>
          <a:p>
            <a:r>
              <a:rPr lang="en-US" dirty="0"/>
              <a:t>Intake Date: </a:t>
            </a:r>
            <a:r>
              <a:rPr lang="en-US" dirty="0" smtClean="0"/>
              <a:t>06/03/2024</a:t>
            </a:r>
            <a:endParaRPr lang="en-US" dirty="0"/>
          </a:p>
          <a:p>
            <a:r>
              <a:rPr lang="en-US" dirty="0"/>
              <a:t>Vaccinations* : Rabies, Feline </a:t>
            </a:r>
            <a:r>
              <a:rPr lang="en-US" dirty="0" smtClean="0"/>
              <a:t>Distemper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8" dirty="0" smtClean="0"/>
              <a:t>Certain </a:t>
            </a:r>
            <a:r>
              <a:rPr lang="en-US" sz="1208" dirty="0"/>
              <a:t>medical treatments are common for rescue and shelter animals and these may include administering de-wormers as well as flea/mite </a:t>
            </a:r>
            <a:r>
              <a:rPr lang="en-US" sz="1208" dirty="0" smtClean="0"/>
              <a:t>treatments/preventatives/other </a:t>
            </a:r>
            <a:r>
              <a:rPr lang="en-US" sz="1208" dirty="0"/>
              <a:t>while in our </a:t>
            </a:r>
            <a:r>
              <a:rPr lang="en-US" sz="1208" dirty="0" smtClean="0"/>
              <a:t>care.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800" dirty="0" smtClean="0"/>
          </a:p>
          <a:p>
            <a:endParaRPr lang="en-US" sz="800" dirty="0" smtClean="0"/>
          </a:p>
          <a:p>
            <a:r>
              <a:rPr lang="en-US" dirty="0" smtClean="0"/>
              <a:t>Adoption Price : $375.00** single kitten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O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R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               $350.00** per kitten (2 or more)</a:t>
            </a:r>
          </a:p>
          <a:p>
            <a:r>
              <a:rPr lang="en-US" dirty="0"/>
              <a:t>	</a:t>
            </a:r>
            <a:r>
              <a:rPr lang="en-US" dirty="0" smtClean="0"/>
              <a:t>                           (** Includes tax)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2174" y="5618333"/>
            <a:ext cx="87815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They are both </a:t>
            </a:r>
            <a:r>
              <a:rPr lang="en-US" dirty="0" smtClean="0"/>
              <a:t>full of energy - V</a:t>
            </a:r>
            <a:r>
              <a:rPr lang="en-US" dirty="0" smtClean="0"/>
              <a:t>ery playful and friendly</a:t>
            </a:r>
            <a:r>
              <a:rPr lang="en-US" dirty="0" smtClean="0"/>
              <a:t>, will </a:t>
            </a:r>
            <a:r>
              <a:rPr lang="en-US" dirty="0" smtClean="0"/>
              <a:t>sit, lay and sleep with you.  </a:t>
            </a:r>
            <a:r>
              <a:rPr lang="en-US" dirty="0" smtClean="0"/>
              <a:t>Beautiful </a:t>
            </a:r>
            <a:r>
              <a:rPr lang="en-US" dirty="0" smtClean="0"/>
              <a:t>Tuxedo coats.  </a:t>
            </a:r>
            <a:r>
              <a:rPr lang="en-US" dirty="0" err="1" smtClean="0"/>
              <a:t>Zooie</a:t>
            </a:r>
            <a:r>
              <a:rPr lang="en-US" dirty="0" smtClean="0"/>
              <a:t> is a confident girl who has a granny type voice.  </a:t>
            </a:r>
            <a:r>
              <a:rPr lang="en-US" dirty="0" err="1" smtClean="0"/>
              <a:t>Hooie</a:t>
            </a:r>
            <a:r>
              <a:rPr lang="en-US" dirty="0" smtClean="0"/>
              <a:t> is a confident </a:t>
            </a:r>
            <a:r>
              <a:rPr lang="en-US" dirty="0" smtClean="0"/>
              <a:t>boy who is very affectionate. </a:t>
            </a:r>
            <a:endParaRPr lang="en-US" dirty="0" smtClean="0"/>
          </a:p>
          <a:p>
            <a:r>
              <a:rPr lang="en-US" dirty="0" smtClean="0"/>
              <a:t> </a:t>
            </a:r>
          </a:p>
          <a:p>
            <a:r>
              <a:rPr lang="en-US" dirty="0" smtClean="0"/>
              <a:t>They can be adopted individually, but would be even better as a pair.  They have been in a foster home with </a:t>
            </a:r>
            <a:r>
              <a:rPr lang="en-US" dirty="0" smtClean="0"/>
              <a:t>their </a:t>
            </a:r>
            <a:r>
              <a:rPr lang="en-US" dirty="0" smtClean="0"/>
              <a:t>mother </a:t>
            </a:r>
            <a:r>
              <a:rPr lang="en-US" dirty="0" smtClean="0"/>
              <a:t>and other foster </a:t>
            </a:r>
            <a:r>
              <a:rPr lang="en-US" dirty="0" smtClean="0"/>
              <a:t>cats and get along with everyone.  They </a:t>
            </a:r>
            <a:r>
              <a:rPr lang="en-US" dirty="0" smtClean="0"/>
              <a:t>will require kitten food until 12 months old.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2174" y="4865136"/>
            <a:ext cx="89553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Ooie’s</a:t>
            </a:r>
            <a:r>
              <a:rPr lang="en-US" dirty="0" smtClean="0"/>
              <a:t> were </a:t>
            </a:r>
            <a:r>
              <a:rPr lang="en-US" dirty="0" smtClean="0"/>
              <a:t>born in captivity </a:t>
            </a:r>
            <a:r>
              <a:rPr lang="en-US" dirty="0" smtClean="0"/>
              <a:t>at Hero’s Heart Headquarters in Grand Rapids, MN to </a:t>
            </a:r>
            <a:r>
              <a:rPr lang="en-US" dirty="0" smtClean="0"/>
              <a:t>their mother </a:t>
            </a:r>
            <a:r>
              <a:rPr lang="en-US" dirty="0" err="1" smtClean="0"/>
              <a:t>Prooie</a:t>
            </a:r>
            <a:r>
              <a:rPr lang="en-US" dirty="0" smtClean="0"/>
              <a:t>.  Their mother </a:t>
            </a:r>
            <a:r>
              <a:rPr lang="en-US" dirty="0" err="1" smtClean="0"/>
              <a:t>Prooie</a:t>
            </a:r>
            <a:r>
              <a:rPr lang="en-US" dirty="0" smtClean="0"/>
              <a:t> was a rescue cat from Bowstring Lake.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 rot="16200000">
            <a:off x="-242378" y="752980"/>
            <a:ext cx="18494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Hooie</a:t>
            </a:r>
            <a:endParaRPr lang="en-US" sz="40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 rot="16200000">
            <a:off x="-508578" y="2794943"/>
            <a:ext cx="24352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Zooie</a:t>
            </a:r>
            <a:endParaRPr lang="en-US" sz="40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19247" y="2206128"/>
            <a:ext cx="19812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Confident &amp; Affectionate</a:t>
            </a:r>
            <a:endParaRPr lang="en-US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1006638" y="4580274"/>
            <a:ext cx="1577299" cy="2762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Confident &amp; </a:t>
            </a:r>
            <a:r>
              <a:rPr lang="en-US" sz="1200" dirty="0" smtClean="0"/>
              <a:t>Playful</a:t>
            </a:r>
            <a:endParaRPr lang="en-US" sz="1200" dirty="0"/>
          </a:p>
        </p:txBody>
      </p:sp>
      <p:pic>
        <p:nvPicPr>
          <p:cNvPr id="19" name="Picture 18"/>
          <p:cNvPicPr/>
          <p:nvPr/>
        </p:nvPicPr>
        <p:blipFill>
          <a:blip r:embed="rId3"/>
          <a:stretch>
            <a:fillRect/>
          </a:stretch>
        </p:blipFill>
        <p:spPr>
          <a:xfrm>
            <a:off x="8806208" y="152157"/>
            <a:ext cx="1592580" cy="1592580"/>
          </a:xfrm>
          <a:prstGeom prst="rect">
            <a:avLst/>
          </a:prstGeom>
        </p:spPr>
      </p:pic>
      <p:pic>
        <p:nvPicPr>
          <p:cNvPr id="20" name="Picture 19"/>
          <p:cNvPicPr/>
          <p:nvPr/>
        </p:nvPicPr>
        <p:blipFill rotWithShape="1">
          <a:blip r:embed="rId4"/>
          <a:srcRect t="76625"/>
          <a:stretch/>
        </p:blipFill>
        <p:spPr bwMode="auto">
          <a:xfrm>
            <a:off x="8772870" y="1744737"/>
            <a:ext cx="1659255" cy="51562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99746" y="374267"/>
            <a:ext cx="2122271" cy="15917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14220" y="2758923"/>
            <a:ext cx="2105730" cy="1579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88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77294</TotalTime>
  <Words>234</Words>
  <Application>Microsoft Office PowerPoint</Application>
  <PresentationFormat>Custom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Segoe UI Semibold</vt:lpstr>
      <vt:lpstr>Trebuchet MS</vt:lpstr>
      <vt:lpstr>Wingdings 3</vt:lpstr>
      <vt:lpstr>Facet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</dc:creator>
  <cp:lastModifiedBy>Greg</cp:lastModifiedBy>
  <cp:revision>208</cp:revision>
  <cp:lastPrinted>2024-09-25T01:25:05Z</cp:lastPrinted>
  <dcterms:created xsi:type="dcterms:W3CDTF">2023-12-23T21:09:24Z</dcterms:created>
  <dcterms:modified xsi:type="dcterms:W3CDTF">2024-10-17T02:38:21Z</dcterms:modified>
</cp:coreProperties>
</file>