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1" r:id="rId1"/>
  </p:sldMasterIdLst>
  <p:sldIdLst>
    <p:sldId id="257" r:id="rId2"/>
  </p:sldIdLst>
  <p:sldSz cx="10515600" cy="77724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9" d="100"/>
          <a:sy n="79" d="100"/>
        </p:scale>
        <p:origin x="1262" y="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9736" y="-9597"/>
            <a:ext cx="10545275" cy="7791593"/>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300185" y="2725139"/>
            <a:ext cx="6700727" cy="1865809"/>
          </a:xfrm>
        </p:spPr>
        <p:txBody>
          <a:bodyPr anchor="b">
            <a:noAutofit/>
          </a:bodyPr>
          <a:lstStyle>
            <a:lvl1pPr algn="r">
              <a:defRPr sz="612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00185" y="4590946"/>
            <a:ext cx="6700727" cy="1243152"/>
          </a:xfrm>
        </p:spPr>
        <p:txBody>
          <a:bodyPr anchor="t"/>
          <a:lstStyle>
            <a:lvl1pPr marL="0" indent="0" algn="r">
              <a:buNone/>
              <a:defRPr>
                <a:solidFill>
                  <a:schemeClr val="tx1">
                    <a:lumMod val="50000"/>
                    <a:lumOff val="50000"/>
                  </a:schemeClr>
                </a:solidFill>
              </a:defRPr>
            </a:lvl1pPr>
            <a:lvl2pPr marL="518145" indent="0" algn="ctr">
              <a:buNone/>
              <a:defRPr>
                <a:solidFill>
                  <a:schemeClr val="tx1">
                    <a:tint val="75000"/>
                  </a:schemeClr>
                </a:solidFill>
              </a:defRPr>
            </a:lvl2pPr>
            <a:lvl3pPr marL="1036290" indent="0" algn="ctr">
              <a:buNone/>
              <a:defRPr>
                <a:solidFill>
                  <a:schemeClr val="tx1">
                    <a:tint val="75000"/>
                  </a:schemeClr>
                </a:solidFill>
              </a:defRPr>
            </a:lvl3pPr>
            <a:lvl4pPr marL="1554434" indent="0" algn="ctr">
              <a:buNone/>
              <a:defRPr>
                <a:solidFill>
                  <a:schemeClr val="tx1">
                    <a:tint val="75000"/>
                  </a:schemeClr>
                </a:solidFill>
              </a:defRPr>
            </a:lvl4pPr>
            <a:lvl5pPr marL="2072579" indent="0" algn="ctr">
              <a:buNone/>
              <a:defRPr>
                <a:solidFill>
                  <a:schemeClr val="tx1">
                    <a:tint val="75000"/>
                  </a:schemeClr>
                </a:solidFill>
              </a:defRPr>
            </a:lvl5pPr>
            <a:lvl6pPr marL="2590724" indent="0" algn="ctr">
              <a:buNone/>
              <a:defRPr>
                <a:solidFill>
                  <a:schemeClr val="tx1">
                    <a:tint val="75000"/>
                  </a:schemeClr>
                </a:solidFill>
              </a:defRPr>
            </a:lvl6pPr>
            <a:lvl7pPr marL="3108869" indent="0" algn="ctr">
              <a:buNone/>
              <a:defRPr>
                <a:solidFill>
                  <a:schemeClr val="tx1">
                    <a:tint val="75000"/>
                  </a:schemeClr>
                </a:solidFill>
              </a:defRPr>
            </a:lvl7pPr>
            <a:lvl8pPr marL="3627013" indent="0" algn="ctr">
              <a:buNone/>
              <a:defRPr>
                <a:solidFill>
                  <a:schemeClr val="tx1">
                    <a:tint val="75000"/>
                  </a:schemeClr>
                </a:solidFill>
              </a:defRPr>
            </a:lvl8pPr>
            <a:lvl9pPr marL="4145158"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F0E335A-8A91-4FF8-BD6F-136C86E6FE5B}" type="datetimeFigureOut">
              <a:rPr lang="en-US" smtClean="0"/>
              <a:t>10/30/2024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6CFBFE-3D19-464E-9988-7AD518C4DE49}" type="slidenum">
              <a:rPr lang="en-US" smtClean="0"/>
              <a:t>‹#›</a:t>
            </a:fld>
            <a:endParaRPr lang="en-US"/>
          </a:p>
        </p:txBody>
      </p:sp>
    </p:spTree>
    <p:extLst>
      <p:ext uri="{BB962C8B-B14F-4D97-AF65-F5344CB8AC3E}">
        <p14:creationId xmlns:p14="http://schemas.microsoft.com/office/powerpoint/2010/main" val="5718941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701040" y="690880"/>
            <a:ext cx="7299871" cy="3857413"/>
          </a:xfrm>
        </p:spPr>
        <p:txBody>
          <a:bodyPr anchor="ctr">
            <a:normAutofit/>
          </a:bodyPr>
          <a:lstStyle>
            <a:lvl1pPr algn="l">
              <a:defRPr sz="4987"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701040" y="5066453"/>
            <a:ext cx="7299871" cy="1780424"/>
          </a:xfrm>
        </p:spPr>
        <p:txBody>
          <a:bodyPr anchor="ctr">
            <a:normAutofit/>
          </a:bodyPr>
          <a:lstStyle>
            <a:lvl1pPr marL="0" indent="0" algn="l">
              <a:buNone/>
              <a:defRPr sz="2040">
                <a:solidFill>
                  <a:schemeClr val="tx1">
                    <a:lumMod val="75000"/>
                    <a:lumOff val="25000"/>
                  </a:schemeClr>
                </a:solidFill>
              </a:defRPr>
            </a:lvl1pPr>
            <a:lvl2pPr marL="518145" indent="0">
              <a:buNone/>
              <a:defRPr sz="2040">
                <a:solidFill>
                  <a:schemeClr val="tx1">
                    <a:tint val="75000"/>
                  </a:schemeClr>
                </a:solidFill>
              </a:defRPr>
            </a:lvl2pPr>
            <a:lvl3pPr marL="1036290" indent="0">
              <a:buNone/>
              <a:defRPr sz="1813">
                <a:solidFill>
                  <a:schemeClr val="tx1">
                    <a:tint val="75000"/>
                  </a:schemeClr>
                </a:solidFill>
              </a:defRPr>
            </a:lvl3pPr>
            <a:lvl4pPr marL="1554434" indent="0">
              <a:buNone/>
              <a:defRPr sz="1587">
                <a:solidFill>
                  <a:schemeClr val="tx1">
                    <a:tint val="75000"/>
                  </a:schemeClr>
                </a:solidFill>
              </a:defRPr>
            </a:lvl4pPr>
            <a:lvl5pPr marL="2072579" indent="0">
              <a:buNone/>
              <a:defRPr sz="1587">
                <a:solidFill>
                  <a:schemeClr val="tx1">
                    <a:tint val="75000"/>
                  </a:schemeClr>
                </a:solidFill>
              </a:defRPr>
            </a:lvl5pPr>
            <a:lvl6pPr marL="2590724" indent="0">
              <a:buNone/>
              <a:defRPr sz="1587">
                <a:solidFill>
                  <a:schemeClr val="tx1">
                    <a:tint val="75000"/>
                  </a:schemeClr>
                </a:solidFill>
              </a:defRPr>
            </a:lvl6pPr>
            <a:lvl7pPr marL="3108869" indent="0">
              <a:buNone/>
              <a:defRPr sz="1587">
                <a:solidFill>
                  <a:schemeClr val="tx1">
                    <a:tint val="75000"/>
                  </a:schemeClr>
                </a:solidFill>
              </a:defRPr>
            </a:lvl7pPr>
            <a:lvl8pPr marL="3627013" indent="0">
              <a:buNone/>
              <a:defRPr sz="1587">
                <a:solidFill>
                  <a:schemeClr val="tx1">
                    <a:tint val="75000"/>
                  </a:schemeClr>
                </a:solidFill>
              </a:defRPr>
            </a:lvl8pPr>
            <a:lvl9pPr marL="4145158" indent="0">
              <a:buNone/>
              <a:defRPr sz="1587">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F0E335A-8A91-4FF8-BD6F-136C86E6FE5B}" type="datetimeFigureOut">
              <a:rPr lang="en-US" smtClean="0"/>
              <a:t>10/30/2024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6CFBFE-3D19-464E-9988-7AD518C4DE49}" type="slidenum">
              <a:rPr lang="en-US" smtClean="0"/>
              <a:t>‹#›</a:t>
            </a:fld>
            <a:endParaRPr lang="en-US"/>
          </a:p>
        </p:txBody>
      </p:sp>
    </p:spTree>
    <p:extLst>
      <p:ext uri="{BB962C8B-B14F-4D97-AF65-F5344CB8AC3E}">
        <p14:creationId xmlns:p14="http://schemas.microsoft.com/office/powerpoint/2010/main" val="15080064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91118" y="690880"/>
            <a:ext cx="6983009" cy="3425613"/>
          </a:xfrm>
        </p:spPr>
        <p:txBody>
          <a:bodyPr anchor="ctr">
            <a:normAutofit/>
          </a:bodyPr>
          <a:lstStyle>
            <a:lvl1pPr algn="l">
              <a:defRPr sz="4987"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266235" y="4116493"/>
            <a:ext cx="6232775" cy="431800"/>
          </a:xfrm>
        </p:spPr>
        <p:txBody>
          <a:bodyPr anchor="ctr">
            <a:noAutofit/>
          </a:bodyPr>
          <a:lstStyle>
            <a:lvl1pPr marL="0" indent="0">
              <a:buFontTx/>
              <a:buNone/>
              <a:defRPr sz="1813">
                <a:solidFill>
                  <a:schemeClr val="tx1">
                    <a:lumMod val="50000"/>
                    <a:lumOff val="50000"/>
                  </a:schemeClr>
                </a:solidFill>
              </a:defRPr>
            </a:lvl1pPr>
            <a:lvl2pPr marL="518145" indent="0">
              <a:buFontTx/>
              <a:buNone/>
              <a:defRPr/>
            </a:lvl2pPr>
            <a:lvl3pPr marL="1036290" indent="0">
              <a:buFontTx/>
              <a:buNone/>
              <a:defRPr/>
            </a:lvl3pPr>
            <a:lvl4pPr marL="1554434" indent="0">
              <a:buFontTx/>
              <a:buNone/>
              <a:defRPr/>
            </a:lvl4pPr>
            <a:lvl5pPr marL="2072579"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701038" y="5066453"/>
            <a:ext cx="7299872" cy="1780424"/>
          </a:xfrm>
        </p:spPr>
        <p:txBody>
          <a:bodyPr anchor="ctr">
            <a:normAutofit/>
          </a:bodyPr>
          <a:lstStyle>
            <a:lvl1pPr marL="0" indent="0" algn="l">
              <a:buNone/>
              <a:defRPr sz="2040">
                <a:solidFill>
                  <a:schemeClr val="tx1">
                    <a:lumMod val="75000"/>
                    <a:lumOff val="25000"/>
                  </a:schemeClr>
                </a:solidFill>
              </a:defRPr>
            </a:lvl1pPr>
            <a:lvl2pPr marL="518145" indent="0">
              <a:buNone/>
              <a:defRPr sz="2040">
                <a:solidFill>
                  <a:schemeClr val="tx1">
                    <a:tint val="75000"/>
                  </a:schemeClr>
                </a:solidFill>
              </a:defRPr>
            </a:lvl2pPr>
            <a:lvl3pPr marL="1036290" indent="0">
              <a:buNone/>
              <a:defRPr sz="1813">
                <a:solidFill>
                  <a:schemeClr val="tx1">
                    <a:tint val="75000"/>
                  </a:schemeClr>
                </a:solidFill>
              </a:defRPr>
            </a:lvl3pPr>
            <a:lvl4pPr marL="1554434" indent="0">
              <a:buNone/>
              <a:defRPr sz="1587">
                <a:solidFill>
                  <a:schemeClr val="tx1">
                    <a:tint val="75000"/>
                  </a:schemeClr>
                </a:solidFill>
              </a:defRPr>
            </a:lvl4pPr>
            <a:lvl5pPr marL="2072579" indent="0">
              <a:buNone/>
              <a:defRPr sz="1587">
                <a:solidFill>
                  <a:schemeClr val="tx1">
                    <a:tint val="75000"/>
                  </a:schemeClr>
                </a:solidFill>
              </a:defRPr>
            </a:lvl5pPr>
            <a:lvl6pPr marL="2590724" indent="0">
              <a:buNone/>
              <a:defRPr sz="1587">
                <a:solidFill>
                  <a:schemeClr val="tx1">
                    <a:tint val="75000"/>
                  </a:schemeClr>
                </a:solidFill>
              </a:defRPr>
            </a:lvl6pPr>
            <a:lvl7pPr marL="3108869" indent="0">
              <a:buNone/>
              <a:defRPr sz="1587">
                <a:solidFill>
                  <a:schemeClr val="tx1">
                    <a:tint val="75000"/>
                  </a:schemeClr>
                </a:solidFill>
              </a:defRPr>
            </a:lvl7pPr>
            <a:lvl8pPr marL="3627013" indent="0">
              <a:buNone/>
              <a:defRPr sz="1587">
                <a:solidFill>
                  <a:schemeClr val="tx1">
                    <a:tint val="75000"/>
                  </a:schemeClr>
                </a:solidFill>
              </a:defRPr>
            </a:lvl8pPr>
            <a:lvl9pPr marL="4145158" indent="0">
              <a:buNone/>
              <a:defRPr sz="1587">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F0E335A-8A91-4FF8-BD6F-136C86E6FE5B}" type="datetimeFigureOut">
              <a:rPr lang="en-US" smtClean="0"/>
              <a:t>10/30/2024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6CFBFE-3D19-464E-9988-7AD518C4DE49}" type="slidenum">
              <a:rPr lang="en-US" smtClean="0"/>
              <a:t>‹#›</a:t>
            </a:fld>
            <a:endParaRPr lang="en-US"/>
          </a:p>
        </p:txBody>
      </p:sp>
      <p:sp>
        <p:nvSpPr>
          <p:cNvPr id="24" name="TextBox 23"/>
          <p:cNvSpPr txBox="1"/>
          <p:nvPr/>
        </p:nvSpPr>
        <p:spPr>
          <a:xfrm>
            <a:off x="555118" y="895762"/>
            <a:ext cx="525917" cy="662746"/>
          </a:xfrm>
          <a:prstGeom prst="rect">
            <a:avLst/>
          </a:prstGeom>
        </p:spPr>
        <p:txBody>
          <a:bodyPr vert="horz" lIns="103632" tIns="51816" rIns="103632" bIns="51816" rtlCol="0" anchor="ctr">
            <a:noAutofit/>
          </a:bodyPr>
          <a:lstStyle/>
          <a:p>
            <a:pPr lvl="0"/>
            <a:r>
              <a:rPr lang="en-US" sz="9066"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7759854" y="3271430"/>
            <a:ext cx="525917" cy="662746"/>
          </a:xfrm>
          <a:prstGeom prst="rect">
            <a:avLst/>
          </a:prstGeom>
        </p:spPr>
        <p:txBody>
          <a:bodyPr vert="horz" lIns="103632" tIns="51816" rIns="103632" bIns="51816" rtlCol="0" anchor="ctr">
            <a:noAutofit/>
          </a:bodyPr>
          <a:lstStyle/>
          <a:p>
            <a:pPr lvl="0"/>
            <a:r>
              <a:rPr lang="en-US" sz="9066"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260566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701038" y="2189587"/>
            <a:ext cx="7299872" cy="2941521"/>
          </a:xfrm>
        </p:spPr>
        <p:txBody>
          <a:bodyPr anchor="b">
            <a:normAutofit/>
          </a:bodyPr>
          <a:lstStyle>
            <a:lvl1pPr algn="l">
              <a:defRPr sz="4987"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701038" y="5131108"/>
            <a:ext cx="7299872" cy="1715769"/>
          </a:xfrm>
        </p:spPr>
        <p:txBody>
          <a:bodyPr anchor="t">
            <a:normAutofit/>
          </a:bodyPr>
          <a:lstStyle>
            <a:lvl1pPr marL="0" indent="0" algn="l">
              <a:buNone/>
              <a:defRPr sz="2040">
                <a:solidFill>
                  <a:schemeClr val="tx1">
                    <a:lumMod val="75000"/>
                    <a:lumOff val="25000"/>
                  </a:schemeClr>
                </a:solidFill>
              </a:defRPr>
            </a:lvl1pPr>
            <a:lvl2pPr marL="518145" indent="0">
              <a:buNone/>
              <a:defRPr sz="2040">
                <a:solidFill>
                  <a:schemeClr val="tx1">
                    <a:tint val="75000"/>
                  </a:schemeClr>
                </a:solidFill>
              </a:defRPr>
            </a:lvl2pPr>
            <a:lvl3pPr marL="1036290" indent="0">
              <a:buNone/>
              <a:defRPr sz="1813">
                <a:solidFill>
                  <a:schemeClr val="tx1">
                    <a:tint val="75000"/>
                  </a:schemeClr>
                </a:solidFill>
              </a:defRPr>
            </a:lvl3pPr>
            <a:lvl4pPr marL="1554434" indent="0">
              <a:buNone/>
              <a:defRPr sz="1587">
                <a:solidFill>
                  <a:schemeClr val="tx1">
                    <a:tint val="75000"/>
                  </a:schemeClr>
                </a:solidFill>
              </a:defRPr>
            </a:lvl4pPr>
            <a:lvl5pPr marL="2072579" indent="0">
              <a:buNone/>
              <a:defRPr sz="1587">
                <a:solidFill>
                  <a:schemeClr val="tx1">
                    <a:tint val="75000"/>
                  </a:schemeClr>
                </a:solidFill>
              </a:defRPr>
            </a:lvl5pPr>
            <a:lvl6pPr marL="2590724" indent="0">
              <a:buNone/>
              <a:defRPr sz="1587">
                <a:solidFill>
                  <a:schemeClr val="tx1">
                    <a:tint val="75000"/>
                  </a:schemeClr>
                </a:solidFill>
              </a:defRPr>
            </a:lvl6pPr>
            <a:lvl7pPr marL="3108869" indent="0">
              <a:buNone/>
              <a:defRPr sz="1587">
                <a:solidFill>
                  <a:schemeClr val="tx1">
                    <a:tint val="75000"/>
                  </a:schemeClr>
                </a:solidFill>
              </a:defRPr>
            </a:lvl7pPr>
            <a:lvl8pPr marL="3627013" indent="0">
              <a:buNone/>
              <a:defRPr sz="1587">
                <a:solidFill>
                  <a:schemeClr val="tx1">
                    <a:tint val="75000"/>
                  </a:schemeClr>
                </a:solidFill>
              </a:defRPr>
            </a:lvl8pPr>
            <a:lvl9pPr marL="4145158" indent="0">
              <a:buNone/>
              <a:defRPr sz="1587">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F0E335A-8A91-4FF8-BD6F-136C86E6FE5B}" type="datetimeFigureOut">
              <a:rPr lang="en-US" smtClean="0"/>
              <a:t>10/30/2024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6CFBFE-3D19-464E-9988-7AD518C4DE49}" type="slidenum">
              <a:rPr lang="en-US" smtClean="0"/>
              <a:t>‹#›</a:t>
            </a:fld>
            <a:endParaRPr lang="en-US"/>
          </a:p>
        </p:txBody>
      </p:sp>
    </p:spTree>
    <p:extLst>
      <p:ext uri="{BB962C8B-B14F-4D97-AF65-F5344CB8AC3E}">
        <p14:creationId xmlns:p14="http://schemas.microsoft.com/office/powerpoint/2010/main" val="37156042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891118" y="690880"/>
            <a:ext cx="6983009" cy="3425613"/>
          </a:xfrm>
        </p:spPr>
        <p:txBody>
          <a:bodyPr anchor="ctr">
            <a:normAutofit/>
          </a:bodyPr>
          <a:lstStyle>
            <a:lvl1pPr algn="l">
              <a:defRPr sz="4987"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701037" y="4548294"/>
            <a:ext cx="7299873" cy="582814"/>
          </a:xfrm>
        </p:spPr>
        <p:txBody>
          <a:bodyPr anchor="b">
            <a:noAutofit/>
          </a:bodyPr>
          <a:lstStyle>
            <a:lvl1pPr marL="0" indent="0">
              <a:buFontTx/>
              <a:buNone/>
              <a:defRPr sz="2720">
                <a:solidFill>
                  <a:schemeClr val="tx1">
                    <a:lumMod val="75000"/>
                    <a:lumOff val="25000"/>
                  </a:schemeClr>
                </a:solidFill>
              </a:defRPr>
            </a:lvl1pPr>
            <a:lvl2pPr marL="518145" indent="0">
              <a:buFontTx/>
              <a:buNone/>
              <a:defRPr/>
            </a:lvl2pPr>
            <a:lvl3pPr marL="1036290" indent="0">
              <a:buFontTx/>
              <a:buNone/>
              <a:defRPr/>
            </a:lvl3pPr>
            <a:lvl4pPr marL="1554434" indent="0">
              <a:buFontTx/>
              <a:buNone/>
              <a:defRPr/>
            </a:lvl4pPr>
            <a:lvl5pPr marL="2072579"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701038" y="5131108"/>
            <a:ext cx="7299872" cy="1715769"/>
          </a:xfrm>
        </p:spPr>
        <p:txBody>
          <a:bodyPr anchor="t">
            <a:normAutofit/>
          </a:bodyPr>
          <a:lstStyle>
            <a:lvl1pPr marL="0" indent="0" algn="l">
              <a:buNone/>
              <a:defRPr sz="2040">
                <a:solidFill>
                  <a:schemeClr val="tx1">
                    <a:lumMod val="50000"/>
                    <a:lumOff val="50000"/>
                  </a:schemeClr>
                </a:solidFill>
              </a:defRPr>
            </a:lvl1pPr>
            <a:lvl2pPr marL="518145" indent="0">
              <a:buNone/>
              <a:defRPr sz="2040">
                <a:solidFill>
                  <a:schemeClr val="tx1">
                    <a:tint val="75000"/>
                  </a:schemeClr>
                </a:solidFill>
              </a:defRPr>
            </a:lvl2pPr>
            <a:lvl3pPr marL="1036290" indent="0">
              <a:buNone/>
              <a:defRPr sz="1813">
                <a:solidFill>
                  <a:schemeClr val="tx1">
                    <a:tint val="75000"/>
                  </a:schemeClr>
                </a:solidFill>
              </a:defRPr>
            </a:lvl3pPr>
            <a:lvl4pPr marL="1554434" indent="0">
              <a:buNone/>
              <a:defRPr sz="1587">
                <a:solidFill>
                  <a:schemeClr val="tx1">
                    <a:tint val="75000"/>
                  </a:schemeClr>
                </a:solidFill>
              </a:defRPr>
            </a:lvl4pPr>
            <a:lvl5pPr marL="2072579" indent="0">
              <a:buNone/>
              <a:defRPr sz="1587">
                <a:solidFill>
                  <a:schemeClr val="tx1">
                    <a:tint val="75000"/>
                  </a:schemeClr>
                </a:solidFill>
              </a:defRPr>
            </a:lvl5pPr>
            <a:lvl6pPr marL="2590724" indent="0">
              <a:buNone/>
              <a:defRPr sz="1587">
                <a:solidFill>
                  <a:schemeClr val="tx1">
                    <a:tint val="75000"/>
                  </a:schemeClr>
                </a:solidFill>
              </a:defRPr>
            </a:lvl6pPr>
            <a:lvl7pPr marL="3108869" indent="0">
              <a:buNone/>
              <a:defRPr sz="1587">
                <a:solidFill>
                  <a:schemeClr val="tx1">
                    <a:tint val="75000"/>
                  </a:schemeClr>
                </a:solidFill>
              </a:defRPr>
            </a:lvl7pPr>
            <a:lvl8pPr marL="3627013" indent="0">
              <a:buNone/>
              <a:defRPr sz="1587">
                <a:solidFill>
                  <a:schemeClr val="tx1">
                    <a:tint val="75000"/>
                  </a:schemeClr>
                </a:solidFill>
              </a:defRPr>
            </a:lvl8pPr>
            <a:lvl9pPr marL="4145158" indent="0">
              <a:buNone/>
              <a:defRPr sz="1587">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F0E335A-8A91-4FF8-BD6F-136C86E6FE5B}" type="datetimeFigureOut">
              <a:rPr lang="en-US" smtClean="0"/>
              <a:t>10/30/2024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6CFBFE-3D19-464E-9988-7AD518C4DE49}" type="slidenum">
              <a:rPr lang="en-US" smtClean="0"/>
              <a:t>‹#›</a:t>
            </a:fld>
            <a:endParaRPr lang="en-US"/>
          </a:p>
        </p:txBody>
      </p:sp>
      <p:sp>
        <p:nvSpPr>
          <p:cNvPr id="24" name="TextBox 23"/>
          <p:cNvSpPr txBox="1"/>
          <p:nvPr/>
        </p:nvSpPr>
        <p:spPr>
          <a:xfrm>
            <a:off x="555118" y="895762"/>
            <a:ext cx="525917" cy="662746"/>
          </a:xfrm>
          <a:prstGeom prst="rect">
            <a:avLst/>
          </a:prstGeom>
        </p:spPr>
        <p:txBody>
          <a:bodyPr vert="horz" lIns="103632" tIns="51816" rIns="103632" bIns="51816" rtlCol="0" anchor="ctr">
            <a:noAutofit/>
          </a:bodyPr>
          <a:lstStyle/>
          <a:p>
            <a:pPr lvl="0"/>
            <a:r>
              <a:rPr lang="en-US" sz="9066"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7759854" y="3271430"/>
            <a:ext cx="525917" cy="662746"/>
          </a:xfrm>
          <a:prstGeom prst="rect">
            <a:avLst/>
          </a:prstGeom>
        </p:spPr>
        <p:txBody>
          <a:bodyPr vert="horz" lIns="103632" tIns="51816" rIns="103632" bIns="51816" rtlCol="0" anchor="ctr">
            <a:noAutofit/>
          </a:bodyPr>
          <a:lstStyle/>
          <a:p>
            <a:pPr lvl="0"/>
            <a:r>
              <a:rPr lang="en-US" sz="9066"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2790922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708226" y="690880"/>
            <a:ext cx="7292685" cy="3425613"/>
          </a:xfrm>
        </p:spPr>
        <p:txBody>
          <a:bodyPr anchor="ctr">
            <a:normAutofit/>
          </a:bodyPr>
          <a:lstStyle>
            <a:lvl1pPr algn="l">
              <a:defRPr sz="4987"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701037" y="4548294"/>
            <a:ext cx="7299873" cy="582814"/>
          </a:xfrm>
        </p:spPr>
        <p:txBody>
          <a:bodyPr anchor="b">
            <a:noAutofit/>
          </a:bodyPr>
          <a:lstStyle>
            <a:lvl1pPr marL="0" indent="0">
              <a:buFontTx/>
              <a:buNone/>
              <a:defRPr sz="2720">
                <a:solidFill>
                  <a:schemeClr val="accent1"/>
                </a:solidFill>
              </a:defRPr>
            </a:lvl1pPr>
            <a:lvl2pPr marL="518145" indent="0">
              <a:buFontTx/>
              <a:buNone/>
              <a:defRPr/>
            </a:lvl2pPr>
            <a:lvl3pPr marL="1036290" indent="0">
              <a:buFontTx/>
              <a:buNone/>
              <a:defRPr/>
            </a:lvl3pPr>
            <a:lvl4pPr marL="1554434" indent="0">
              <a:buFontTx/>
              <a:buNone/>
              <a:defRPr/>
            </a:lvl4pPr>
            <a:lvl5pPr marL="2072579"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701038" y="5131108"/>
            <a:ext cx="7299872" cy="1715769"/>
          </a:xfrm>
        </p:spPr>
        <p:txBody>
          <a:bodyPr anchor="t">
            <a:normAutofit/>
          </a:bodyPr>
          <a:lstStyle>
            <a:lvl1pPr marL="0" indent="0" algn="l">
              <a:buNone/>
              <a:defRPr sz="2040">
                <a:solidFill>
                  <a:schemeClr val="tx1">
                    <a:lumMod val="50000"/>
                    <a:lumOff val="50000"/>
                  </a:schemeClr>
                </a:solidFill>
              </a:defRPr>
            </a:lvl1pPr>
            <a:lvl2pPr marL="518145" indent="0">
              <a:buNone/>
              <a:defRPr sz="2040">
                <a:solidFill>
                  <a:schemeClr val="tx1">
                    <a:tint val="75000"/>
                  </a:schemeClr>
                </a:solidFill>
              </a:defRPr>
            </a:lvl2pPr>
            <a:lvl3pPr marL="1036290" indent="0">
              <a:buNone/>
              <a:defRPr sz="1813">
                <a:solidFill>
                  <a:schemeClr val="tx1">
                    <a:tint val="75000"/>
                  </a:schemeClr>
                </a:solidFill>
              </a:defRPr>
            </a:lvl3pPr>
            <a:lvl4pPr marL="1554434" indent="0">
              <a:buNone/>
              <a:defRPr sz="1587">
                <a:solidFill>
                  <a:schemeClr val="tx1">
                    <a:tint val="75000"/>
                  </a:schemeClr>
                </a:solidFill>
              </a:defRPr>
            </a:lvl4pPr>
            <a:lvl5pPr marL="2072579" indent="0">
              <a:buNone/>
              <a:defRPr sz="1587">
                <a:solidFill>
                  <a:schemeClr val="tx1">
                    <a:tint val="75000"/>
                  </a:schemeClr>
                </a:solidFill>
              </a:defRPr>
            </a:lvl5pPr>
            <a:lvl6pPr marL="2590724" indent="0">
              <a:buNone/>
              <a:defRPr sz="1587">
                <a:solidFill>
                  <a:schemeClr val="tx1">
                    <a:tint val="75000"/>
                  </a:schemeClr>
                </a:solidFill>
              </a:defRPr>
            </a:lvl6pPr>
            <a:lvl7pPr marL="3108869" indent="0">
              <a:buNone/>
              <a:defRPr sz="1587">
                <a:solidFill>
                  <a:schemeClr val="tx1">
                    <a:tint val="75000"/>
                  </a:schemeClr>
                </a:solidFill>
              </a:defRPr>
            </a:lvl7pPr>
            <a:lvl8pPr marL="3627013" indent="0">
              <a:buNone/>
              <a:defRPr sz="1587">
                <a:solidFill>
                  <a:schemeClr val="tx1">
                    <a:tint val="75000"/>
                  </a:schemeClr>
                </a:solidFill>
              </a:defRPr>
            </a:lvl8pPr>
            <a:lvl9pPr marL="4145158" indent="0">
              <a:buNone/>
              <a:defRPr sz="1587">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F0E335A-8A91-4FF8-BD6F-136C86E6FE5B}" type="datetimeFigureOut">
              <a:rPr lang="en-US" smtClean="0"/>
              <a:t>10/30/2024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6CFBFE-3D19-464E-9988-7AD518C4DE49}" type="slidenum">
              <a:rPr lang="en-US" smtClean="0"/>
              <a:t>‹#›</a:t>
            </a:fld>
            <a:endParaRPr lang="en-US"/>
          </a:p>
        </p:txBody>
      </p:sp>
    </p:spTree>
    <p:extLst>
      <p:ext uri="{BB962C8B-B14F-4D97-AF65-F5344CB8AC3E}">
        <p14:creationId xmlns:p14="http://schemas.microsoft.com/office/powerpoint/2010/main" val="20048189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F0E335A-8A91-4FF8-BD6F-136C86E6FE5B}" type="datetimeFigureOut">
              <a:rPr lang="en-US" smtClean="0"/>
              <a:t>10/30/2024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6CFBFE-3D19-464E-9988-7AD518C4DE49}" type="slidenum">
              <a:rPr lang="en-US" smtClean="0"/>
              <a:t>‹#›</a:t>
            </a:fld>
            <a:endParaRPr lang="en-US"/>
          </a:p>
        </p:txBody>
      </p:sp>
    </p:spTree>
    <p:extLst>
      <p:ext uri="{BB962C8B-B14F-4D97-AF65-F5344CB8AC3E}">
        <p14:creationId xmlns:p14="http://schemas.microsoft.com/office/powerpoint/2010/main" val="31197698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3909" y="690881"/>
            <a:ext cx="1125634" cy="5951644"/>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01039" y="690881"/>
            <a:ext cx="5974280" cy="5951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F0E335A-8A91-4FF8-BD6F-136C86E6FE5B}" type="datetimeFigureOut">
              <a:rPr lang="en-US" smtClean="0"/>
              <a:t>10/30/2024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6CFBFE-3D19-464E-9988-7AD518C4DE49}" type="slidenum">
              <a:rPr lang="en-US" smtClean="0"/>
              <a:t>‹#›</a:t>
            </a:fld>
            <a:endParaRPr lang="en-US"/>
          </a:p>
        </p:txBody>
      </p:sp>
    </p:spTree>
    <p:extLst>
      <p:ext uri="{BB962C8B-B14F-4D97-AF65-F5344CB8AC3E}">
        <p14:creationId xmlns:p14="http://schemas.microsoft.com/office/powerpoint/2010/main" val="23561957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F0E335A-8A91-4FF8-BD6F-136C86E6FE5B}" type="datetimeFigureOut">
              <a:rPr lang="en-US" smtClean="0"/>
              <a:t>10/30/2024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6CFBFE-3D19-464E-9988-7AD518C4DE49}" type="slidenum">
              <a:rPr lang="en-US" smtClean="0"/>
              <a:t>‹#›</a:t>
            </a:fld>
            <a:endParaRPr lang="en-US"/>
          </a:p>
        </p:txBody>
      </p:sp>
    </p:spTree>
    <p:extLst>
      <p:ext uri="{BB962C8B-B14F-4D97-AF65-F5344CB8AC3E}">
        <p14:creationId xmlns:p14="http://schemas.microsoft.com/office/powerpoint/2010/main" val="34595965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01038" y="3060984"/>
            <a:ext cx="7299872" cy="2070125"/>
          </a:xfrm>
        </p:spPr>
        <p:txBody>
          <a:bodyPr anchor="b"/>
          <a:lstStyle>
            <a:lvl1pPr algn="l">
              <a:defRPr sz="4533"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701038" y="5131108"/>
            <a:ext cx="7299872" cy="975120"/>
          </a:xfrm>
        </p:spPr>
        <p:txBody>
          <a:bodyPr anchor="t"/>
          <a:lstStyle>
            <a:lvl1pPr marL="0" indent="0" algn="l">
              <a:buNone/>
              <a:defRPr sz="2267">
                <a:solidFill>
                  <a:schemeClr val="tx1">
                    <a:lumMod val="50000"/>
                    <a:lumOff val="50000"/>
                  </a:schemeClr>
                </a:solidFill>
              </a:defRPr>
            </a:lvl1pPr>
            <a:lvl2pPr marL="518145" indent="0">
              <a:buNone/>
              <a:defRPr sz="2040">
                <a:solidFill>
                  <a:schemeClr val="tx1">
                    <a:tint val="75000"/>
                  </a:schemeClr>
                </a:solidFill>
              </a:defRPr>
            </a:lvl2pPr>
            <a:lvl3pPr marL="1036290" indent="0">
              <a:buNone/>
              <a:defRPr sz="1813">
                <a:solidFill>
                  <a:schemeClr val="tx1">
                    <a:tint val="75000"/>
                  </a:schemeClr>
                </a:solidFill>
              </a:defRPr>
            </a:lvl3pPr>
            <a:lvl4pPr marL="1554434" indent="0">
              <a:buNone/>
              <a:defRPr sz="1587">
                <a:solidFill>
                  <a:schemeClr val="tx1">
                    <a:tint val="75000"/>
                  </a:schemeClr>
                </a:solidFill>
              </a:defRPr>
            </a:lvl4pPr>
            <a:lvl5pPr marL="2072579" indent="0">
              <a:buNone/>
              <a:defRPr sz="1587">
                <a:solidFill>
                  <a:schemeClr val="tx1">
                    <a:tint val="75000"/>
                  </a:schemeClr>
                </a:solidFill>
              </a:defRPr>
            </a:lvl5pPr>
            <a:lvl6pPr marL="2590724" indent="0">
              <a:buNone/>
              <a:defRPr sz="1587">
                <a:solidFill>
                  <a:schemeClr val="tx1">
                    <a:tint val="75000"/>
                  </a:schemeClr>
                </a:solidFill>
              </a:defRPr>
            </a:lvl6pPr>
            <a:lvl7pPr marL="3108869" indent="0">
              <a:buNone/>
              <a:defRPr sz="1587">
                <a:solidFill>
                  <a:schemeClr val="tx1">
                    <a:tint val="75000"/>
                  </a:schemeClr>
                </a:solidFill>
              </a:defRPr>
            </a:lvl7pPr>
            <a:lvl8pPr marL="3627013" indent="0">
              <a:buNone/>
              <a:defRPr sz="1587">
                <a:solidFill>
                  <a:schemeClr val="tx1">
                    <a:tint val="75000"/>
                  </a:schemeClr>
                </a:solidFill>
              </a:defRPr>
            </a:lvl8pPr>
            <a:lvl9pPr marL="4145158" indent="0">
              <a:buNone/>
              <a:defRPr sz="1587">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F0E335A-8A91-4FF8-BD6F-136C86E6FE5B}" type="datetimeFigureOut">
              <a:rPr lang="en-US" smtClean="0"/>
              <a:t>10/30/2024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6CFBFE-3D19-464E-9988-7AD518C4DE49}" type="slidenum">
              <a:rPr lang="en-US" smtClean="0"/>
              <a:t>‹#›</a:t>
            </a:fld>
            <a:endParaRPr lang="en-US"/>
          </a:p>
        </p:txBody>
      </p:sp>
    </p:spTree>
    <p:extLst>
      <p:ext uri="{BB962C8B-B14F-4D97-AF65-F5344CB8AC3E}">
        <p14:creationId xmlns:p14="http://schemas.microsoft.com/office/powerpoint/2010/main" val="5845320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01040" y="690880"/>
            <a:ext cx="7299871" cy="149690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701041" y="2448668"/>
            <a:ext cx="3551325" cy="4398208"/>
          </a:xfrm>
        </p:spPr>
        <p:txBody>
          <a:bodyPr>
            <a:normAutofit/>
          </a:bodyPr>
          <a:lstStyle>
            <a:lvl1pPr>
              <a:defRPr sz="2040"/>
            </a:lvl1pPr>
            <a:lvl2pPr>
              <a:defRPr sz="1813"/>
            </a:lvl2pPr>
            <a:lvl3pPr>
              <a:defRPr sz="1587"/>
            </a:lvl3pPr>
            <a:lvl4pPr>
              <a:defRPr sz="1360"/>
            </a:lvl4pPr>
            <a:lvl5pPr>
              <a:defRPr sz="1360"/>
            </a:lvl5pPr>
            <a:lvl6pPr>
              <a:defRPr sz="1360"/>
            </a:lvl6pPr>
            <a:lvl7pPr>
              <a:defRPr sz="1360"/>
            </a:lvl7pPr>
            <a:lvl8pPr>
              <a:defRPr sz="1360"/>
            </a:lvl8pPr>
            <a:lvl9pPr>
              <a:defRPr sz="136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49584" y="2448669"/>
            <a:ext cx="3551327" cy="4398209"/>
          </a:xfrm>
        </p:spPr>
        <p:txBody>
          <a:bodyPr>
            <a:normAutofit/>
          </a:bodyPr>
          <a:lstStyle>
            <a:lvl1pPr>
              <a:defRPr sz="2040"/>
            </a:lvl1pPr>
            <a:lvl2pPr>
              <a:defRPr sz="1813"/>
            </a:lvl2pPr>
            <a:lvl3pPr>
              <a:defRPr sz="1587"/>
            </a:lvl3pPr>
            <a:lvl4pPr>
              <a:defRPr sz="1360"/>
            </a:lvl4pPr>
            <a:lvl5pPr>
              <a:defRPr sz="1360"/>
            </a:lvl5pPr>
            <a:lvl6pPr>
              <a:defRPr sz="1360"/>
            </a:lvl6pPr>
            <a:lvl7pPr>
              <a:defRPr sz="1360"/>
            </a:lvl7pPr>
            <a:lvl8pPr>
              <a:defRPr sz="1360"/>
            </a:lvl8pPr>
            <a:lvl9pPr>
              <a:defRPr sz="136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F0E335A-8A91-4FF8-BD6F-136C86E6FE5B}" type="datetimeFigureOut">
              <a:rPr lang="en-US" smtClean="0"/>
              <a:t>10/30/2024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6CFBFE-3D19-464E-9988-7AD518C4DE49}" type="slidenum">
              <a:rPr lang="en-US" smtClean="0"/>
              <a:t>‹#›</a:t>
            </a:fld>
            <a:endParaRPr lang="en-US"/>
          </a:p>
        </p:txBody>
      </p:sp>
    </p:spTree>
    <p:extLst>
      <p:ext uri="{BB962C8B-B14F-4D97-AF65-F5344CB8AC3E}">
        <p14:creationId xmlns:p14="http://schemas.microsoft.com/office/powerpoint/2010/main" val="38318162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01039" y="690880"/>
            <a:ext cx="7299870" cy="1496907"/>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701039" y="2449114"/>
            <a:ext cx="3554273" cy="653097"/>
          </a:xfrm>
        </p:spPr>
        <p:txBody>
          <a:bodyPr anchor="b">
            <a:noAutofit/>
          </a:bodyPr>
          <a:lstStyle>
            <a:lvl1pPr marL="0" indent="0">
              <a:buNone/>
              <a:defRPr sz="2720" b="0"/>
            </a:lvl1pPr>
            <a:lvl2pPr marL="518145" indent="0">
              <a:buNone/>
              <a:defRPr sz="2267" b="1"/>
            </a:lvl2pPr>
            <a:lvl3pPr marL="1036290" indent="0">
              <a:buNone/>
              <a:defRPr sz="2040" b="1"/>
            </a:lvl3pPr>
            <a:lvl4pPr marL="1554434" indent="0">
              <a:buNone/>
              <a:defRPr sz="1813" b="1"/>
            </a:lvl4pPr>
            <a:lvl5pPr marL="2072579" indent="0">
              <a:buNone/>
              <a:defRPr sz="1813" b="1"/>
            </a:lvl5pPr>
            <a:lvl6pPr marL="2590724" indent="0">
              <a:buNone/>
              <a:defRPr sz="1813" b="1"/>
            </a:lvl6pPr>
            <a:lvl7pPr marL="3108869" indent="0">
              <a:buNone/>
              <a:defRPr sz="1813" b="1"/>
            </a:lvl7pPr>
            <a:lvl8pPr marL="3627013" indent="0">
              <a:buNone/>
              <a:defRPr sz="1813" b="1"/>
            </a:lvl8pPr>
            <a:lvl9pPr marL="4145158" indent="0">
              <a:buNone/>
              <a:defRPr sz="1813" b="1"/>
            </a:lvl9pPr>
          </a:lstStyle>
          <a:p>
            <a:pPr lvl="0"/>
            <a:r>
              <a:rPr lang="en-US" smtClean="0"/>
              <a:t>Click to edit Master text styles</a:t>
            </a:r>
          </a:p>
        </p:txBody>
      </p:sp>
      <p:sp>
        <p:nvSpPr>
          <p:cNvPr id="4" name="Content Placeholder 3"/>
          <p:cNvSpPr>
            <a:spLocks noGrp="1"/>
          </p:cNvSpPr>
          <p:nvPr>
            <p:ph sz="half" idx="2"/>
          </p:nvPr>
        </p:nvSpPr>
        <p:spPr>
          <a:xfrm>
            <a:off x="701039" y="3102213"/>
            <a:ext cx="3554273" cy="3744666"/>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46636" y="2449114"/>
            <a:ext cx="3554273" cy="653097"/>
          </a:xfrm>
        </p:spPr>
        <p:txBody>
          <a:bodyPr anchor="b">
            <a:noAutofit/>
          </a:bodyPr>
          <a:lstStyle>
            <a:lvl1pPr marL="0" indent="0">
              <a:buNone/>
              <a:defRPr sz="2720" b="0"/>
            </a:lvl1pPr>
            <a:lvl2pPr marL="518145" indent="0">
              <a:buNone/>
              <a:defRPr sz="2267" b="1"/>
            </a:lvl2pPr>
            <a:lvl3pPr marL="1036290" indent="0">
              <a:buNone/>
              <a:defRPr sz="2040" b="1"/>
            </a:lvl3pPr>
            <a:lvl4pPr marL="1554434" indent="0">
              <a:buNone/>
              <a:defRPr sz="1813" b="1"/>
            </a:lvl4pPr>
            <a:lvl5pPr marL="2072579" indent="0">
              <a:buNone/>
              <a:defRPr sz="1813" b="1"/>
            </a:lvl5pPr>
            <a:lvl6pPr marL="2590724" indent="0">
              <a:buNone/>
              <a:defRPr sz="1813" b="1"/>
            </a:lvl6pPr>
            <a:lvl7pPr marL="3108869" indent="0">
              <a:buNone/>
              <a:defRPr sz="1813" b="1"/>
            </a:lvl7pPr>
            <a:lvl8pPr marL="3627013" indent="0">
              <a:buNone/>
              <a:defRPr sz="1813" b="1"/>
            </a:lvl8pPr>
            <a:lvl9pPr marL="4145158" indent="0">
              <a:buNone/>
              <a:defRPr sz="1813" b="1"/>
            </a:lvl9pPr>
          </a:lstStyle>
          <a:p>
            <a:pPr lvl="0"/>
            <a:r>
              <a:rPr lang="en-US" smtClean="0"/>
              <a:t>Click to edit Master text styles</a:t>
            </a:r>
          </a:p>
        </p:txBody>
      </p:sp>
      <p:sp>
        <p:nvSpPr>
          <p:cNvPr id="6" name="Content Placeholder 5"/>
          <p:cNvSpPr>
            <a:spLocks noGrp="1"/>
          </p:cNvSpPr>
          <p:nvPr>
            <p:ph sz="quarter" idx="4"/>
          </p:nvPr>
        </p:nvSpPr>
        <p:spPr>
          <a:xfrm>
            <a:off x="4446636" y="3102213"/>
            <a:ext cx="3554273" cy="3744666"/>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F0E335A-8A91-4FF8-BD6F-136C86E6FE5B}" type="datetimeFigureOut">
              <a:rPr lang="en-US" smtClean="0"/>
              <a:t>10/30/2024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76CFBFE-3D19-464E-9988-7AD518C4DE49}" type="slidenum">
              <a:rPr lang="en-US" smtClean="0"/>
              <a:t>‹#›</a:t>
            </a:fld>
            <a:endParaRPr lang="en-US"/>
          </a:p>
        </p:txBody>
      </p:sp>
    </p:spTree>
    <p:extLst>
      <p:ext uri="{BB962C8B-B14F-4D97-AF65-F5344CB8AC3E}">
        <p14:creationId xmlns:p14="http://schemas.microsoft.com/office/powerpoint/2010/main" val="41589725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701039" y="690880"/>
            <a:ext cx="7299871" cy="1496907"/>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F0E335A-8A91-4FF8-BD6F-136C86E6FE5B}" type="datetimeFigureOut">
              <a:rPr lang="en-US" smtClean="0"/>
              <a:t>10/30/2024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76CFBFE-3D19-464E-9988-7AD518C4DE49}" type="slidenum">
              <a:rPr lang="en-US" smtClean="0"/>
              <a:t>‹#›</a:t>
            </a:fld>
            <a:endParaRPr lang="en-US"/>
          </a:p>
        </p:txBody>
      </p:sp>
    </p:spTree>
    <p:extLst>
      <p:ext uri="{BB962C8B-B14F-4D97-AF65-F5344CB8AC3E}">
        <p14:creationId xmlns:p14="http://schemas.microsoft.com/office/powerpoint/2010/main" val="42420835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0E335A-8A91-4FF8-BD6F-136C86E6FE5B}" type="datetimeFigureOut">
              <a:rPr lang="en-US" smtClean="0"/>
              <a:t>10/30/2024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76CFBFE-3D19-464E-9988-7AD518C4DE49}" type="slidenum">
              <a:rPr lang="en-US" smtClean="0"/>
              <a:t>‹#›</a:t>
            </a:fld>
            <a:endParaRPr lang="en-US"/>
          </a:p>
        </p:txBody>
      </p:sp>
    </p:spTree>
    <p:extLst>
      <p:ext uri="{BB962C8B-B14F-4D97-AF65-F5344CB8AC3E}">
        <p14:creationId xmlns:p14="http://schemas.microsoft.com/office/powerpoint/2010/main" val="11250375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1039" y="1698418"/>
            <a:ext cx="3208709" cy="1448928"/>
          </a:xfrm>
        </p:spPr>
        <p:txBody>
          <a:bodyPr anchor="b">
            <a:normAutofit/>
          </a:bodyPr>
          <a:lstStyle>
            <a:lvl1pPr>
              <a:defRPr sz="2267"/>
            </a:lvl1pPr>
          </a:lstStyle>
          <a:p>
            <a:r>
              <a:rPr lang="en-US" smtClean="0"/>
              <a:t>Click to edit Master title style</a:t>
            </a:r>
            <a:endParaRPr lang="en-US" dirty="0"/>
          </a:p>
        </p:txBody>
      </p:sp>
      <p:sp>
        <p:nvSpPr>
          <p:cNvPr id="3" name="Content Placeholder 2"/>
          <p:cNvSpPr>
            <a:spLocks noGrp="1"/>
          </p:cNvSpPr>
          <p:nvPr>
            <p:ph idx="1"/>
          </p:nvPr>
        </p:nvSpPr>
        <p:spPr>
          <a:xfrm>
            <a:off x="4106967" y="583582"/>
            <a:ext cx="3893943" cy="6263295"/>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01039" y="3147346"/>
            <a:ext cx="3208709" cy="2929042"/>
          </a:xfrm>
        </p:spPr>
        <p:txBody>
          <a:bodyPr>
            <a:normAutofit/>
          </a:bodyPr>
          <a:lstStyle>
            <a:lvl1pPr marL="0" indent="0">
              <a:buNone/>
              <a:defRPr sz="1587"/>
            </a:lvl1pPr>
            <a:lvl2pPr marL="388609" indent="0">
              <a:buNone/>
              <a:defRPr sz="1190"/>
            </a:lvl2pPr>
            <a:lvl3pPr marL="777217" indent="0">
              <a:buNone/>
              <a:defRPr sz="1020"/>
            </a:lvl3pPr>
            <a:lvl4pPr marL="1165826" indent="0">
              <a:buNone/>
              <a:defRPr sz="850"/>
            </a:lvl4pPr>
            <a:lvl5pPr marL="1554434" indent="0">
              <a:buNone/>
              <a:defRPr sz="850"/>
            </a:lvl5pPr>
            <a:lvl6pPr marL="1943043" indent="0">
              <a:buNone/>
              <a:defRPr sz="850"/>
            </a:lvl6pPr>
            <a:lvl7pPr marL="2331651" indent="0">
              <a:buNone/>
              <a:defRPr sz="850"/>
            </a:lvl7pPr>
            <a:lvl8pPr marL="2720260" indent="0">
              <a:buNone/>
              <a:defRPr sz="850"/>
            </a:lvl8pPr>
            <a:lvl9pPr marL="3108869" indent="0">
              <a:buNone/>
              <a:defRPr sz="8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0E335A-8A91-4FF8-BD6F-136C86E6FE5B}" type="datetimeFigureOut">
              <a:rPr lang="en-US" smtClean="0"/>
              <a:t>10/30/2024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6CFBFE-3D19-464E-9988-7AD518C4DE49}" type="slidenum">
              <a:rPr lang="en-US" smtClean="0"/>
              <a:t>‹#›</a:t>
            </a:fld>
            <a:endParaRPr lang="en-US"/>
          </a:p>
        </p:txBody>
      </p:sp>
    </p:spTree>
    <p:extLst>
      <p:ext uri="{BB962C8B-B14F-4D97-AF65-F5344CB8AC3E}">
        <p14:creationId xmlns:p14="http://schemas.microsoft.com/office/powerpoint/2010/main" val="39576863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1039" y="5440680"/>
            <a:ext cx="7299871" cy="642303"/>
          </a:xfrm>
        </p:spPr>
        <p:txBody>
          <a:bodyPr anchor="b">
            <a:normAutofit/>
          </a:bodyPr>
          <a:lstStyle>
            <a:lvl1pPr algn="l">
              <a:defRPr sz="272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01039" y="690880"/>
            <a:ext cx="7299871" cy="4358480"/>
          </a:xfrm>
        </p:spPr>
        <p:txBody>
          <a:bodyPr anchor="t">
            <a:normAutofit/>
          </a:bodyPr>
          <a:lstStyle>
            <a:lvl1pPr marL="0" indent="0" algn="ctr">
              <a:buNone/>
              <a:defRPr sz="1813"/>
            </a:lvl1pPr>
            <a:lvl2pPr marL="518145" indent="0">
              <a:buNone/>
              <a:defRPr sz="1813"/>
            </a:lvl2pPr>
            <a:lvl3pPr marL="1036290" indent="0">
              <a:buNone/>
              <a:defRPr sz="1813"/>
            </a:lvl3pPr>
            <a:lvl4pPr marL="1554434" indent="0">
              <a:buNone/>
              <a:defRPr sz="1813"/>
            </a:lvl4pPr>
            <a:lvl5pPr marL="2072579" indent="0">
              <a:buNone/>
              <a:defRPr sz="1813"/>
            </a:lvl5pPr>
            <a:lvl6pPr marL="2590724" indent="0">
              <a:buNone/>
              <a:defRPr sz="1813"/>
            </a:lvl6pPr>
            <a:lvl7pPr marL="3108869" indent="0">
              <a:buNone/>
              <a:defRPr sz="1813"/>
            </a:lvl7pPr>
            <a:lvl8pPr marL="3627013" indent="0">
              <a:buNone/>
              <a:defRPr sz="1813"/>
            </a:lvl8pPr>
            <a:lvl9pPr marL="4145158" indent="0">
              <a:buNone/>
              <a:defRPr sz="1813"/>
            </a:lvl9pPr>
          </a:lstStyle>
          <a:p>
            <a:r>
              <a:rPr lang="en-US" smtClean="0"/>
              <a:t>Click icon to add picture</a:t>
            </a:r>
            <a:endParaRPr lang="en-US" dirty="0"/>
          </a:p>
        </p:txBody>
      </p:sp>
      <p:sp>
        <p:nvSpPr>
          <p:cNvPr id="4" name="Text Placeholder 3"/>
          <p:cNvSpPr>
            <a:spLocks noGrp="1"/>
          </p:cNvSpPr>
          <p:nvPr>
            <p:ph type="body" sz="half" idx="2"/>
          </p:nvPr>
        </p:nvSpPr>
        <p:spPr>
          <a:xfrm>
            <a:off x="701039" y="6082983"/>
            <a:ext cx="7299871" cy="763894"/>
          </a:xfrm>
        </p:spPr>
        <p:txBody>
          <a:bodyPr>
            <a:normAutofit/>
          </a:bodyPr>
          <a:lstStyle>
            <a:lvl1pPr marL="0" indent="0">
              <a:buNone/>
              <a:defRPr sz="1360"/>
            </a:lvl1pPr>
            <a:lvl2pPr marL="518145" indent="0">
              <a:buNone/>
              <a:defRPr sz="1360"/>
            </a:lvl2pPr>
            <a:lvl3pPr marL="1036290" indent="0">
              <a:buNone/>
              <a:defRPr sz="1133"/>
            </a:lvl3pPr>
            <a:lvl4pPr marL="1554434" indent="0">
              <a:buNone/>
              <a:defRPr sz="1020"/>
            </a:lvl4pPr>
            <a:lvl5pPr marL="2072579" indent="0">
              <a:buNone/>
              <a:defRPr sz="1020"/>
            </a:lvl5pPr>
            <a:lvl6pPr marL="2590724" indent="0">
              <a:buNone/>
              <a:defRPr sz="1020"/>
            </a:lvl6pPr>
            <a:lvl7pPr marL="3108869" indent="0">
              <a:buNone/>
              <a:defRPr sz="1020"/>
            </a:lvl7pPr>
            <a:lvl8pPr marL="3627013" indent="0">
              <a:buNone/>
              <a:defRPr sz="1020"/>
            </a:lvl8pPr>
            <a:lvl9pPr marL="4145158" indent="0">
              <a:buNone/>
              <a:defRPr sz="102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0E335A-8A91-4FF8-BD6F-136C86E6FE5B}" type="datetimeFigureOut">
              <a:rPr lang="en-US" smtClean="0"/>
              <a:t>10/30/2024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6CFBFE-3D19-464E-9988-7AD518C4DE49}" type="slidenum">
              <a:rPr lang="en-US" smtClean="0"/>
              <a:t>‹#›</a:t>
            </a:fld>
            <a:endParaRPr lang="en-US"/>
          </a:p>
        </p:txBody>
      </p:sp>
    </p:spTree>
    <p:extLst>
      <p:ext uri="{BB962C8B-B14F-4D97-AF65-F5344CB8AC3E}">
        <p14:creationId xmlns:p14="http://schemas.microsoft.com/office/powerpoint/2010/main" val="14749174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9737" y="-9597"/>
            <a:ext cx="10545276" cy="7791593"/>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701039" y="690880"/>
            <a:ext cx="7299870" cy="1496907"/>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01039" y="2448669"/>
            <a:ext cx="7299871" cy="439820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16047" y="6846879"/>
            <a:ext cx="786752" cy="413808"/>
          </a:xfrm>
          <a:prstGeom prst="rect">
            <a:avLst/>
          </a:prstGeom>
        </p:spPr>
        <p:txBody>
          <a:bodyPr vert="horz" lIns="91440" tIns="45720" rIns="91440" bIns="45720" rtlCol="0" anchor="ctr"/>
          <a:lstStyle>
            <a:lvl1pPr algn="r">
              <a:defRPr sz="1020">
                <a:solidFill>
                  <a:schemeClr val="tx1">
                    <a:tint val="75000"/>
                  </a:schemeClr>
                </a:solidFill>
              </a:defRPr>
            </a:lvl1pPr>
          </a:lstStyle>
          <a:p>
            <a:fld id="{EF0E335A-8A91-4FF8-BD6F-136C86E6FE5B}" type="datetimeFigureOut">
              <a:rPr lang="en-US" smtClean="0"/>
              <a:t>10/30/2024</a:t>
            </a:fld>
            <a:endParaRPr lang="en-US"/>
          </a:p>
        </p:txBody>
      </p:sp>
      <p:sp>
        <p:nvSpPr>
          <p:cNvPr id="5" name="Footer Placeholder 4"/>
          <p:cNvSpPr>
            <a:spLocks noGrp="1"/>
          </p:cNvSpPr>
          <p:nvPr>
            <p:ph type="ftr" sz="quarter" idx="3"/>
          </p:nvPr>
        </p:nvSpPr>
        <p:spPr>
          <a:xfrm>
            <a:off x="701039" y="6846879"/>
            <a:ext cx="5316419" cy="413808"/>
          </a:xfrm>
          <a:prstGeom prst="rect">
            <a:avLst/>
          </a:prstGeom>
        </p:spPr>
        <p:txBody>
          <a:bodyPr vert="horz" lIns="91440" tIns="45720" rIns="91440" bIns="45720" rtlCol="0" anchor="ctr"/>
          <a:lstStyle>
            <a:lvl1pPr algn="l">
              <a:defRPr sz="10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411377" y="6846879"/>
            <a:ext cx="589534" cy="413808"/>
          </a:xfrm>
          <a:prstGeom prst="rect">
            <a:avLst/>
          </a:prstGeom>
        </p:spPr>
        <p:txBody>
          <a:bodyPr vert="horz" lIns="91440" tIns="45720" rIns="91440" bIns="45720" rtlCol="0" anchor="ctr"/>
          <a:lstStyle>
            <a:lvl1pPr algn="r">
              <a:defRPr sz="1020">
                <a:solidFill>
                  <a:schemeClr val="accent1"/>
                </a:solidFill>
              </a:defRPr>
            </a:lvl1pPr>
          </a:lstStyle>
          <a:p>
            <a:fld id="{C76CFBFE-3D19-464E-9988-7AD518C4DE49}" type="slidenum">
              <a:rPr lang="en-US" smtClean="0"/>
              <a:t>‹#›</a:t>
            </a:fld>
            <a:endParaRPr lang="en-US"/>
          </a:p>
        </p:txBody>
      </p:sp>
    </p:spTree>
    <p:extLst>
      <p:ext uri="{BB962C8B-B14F-4D97-AF65-F5344CB8AC3E}">
        <p14:creationId xmlns:p14="http://schemas.microsoft.com/office/powerpoint/2010/main" val="3569735220"/>
      </p:ext>
    </p:extLst>
  </p:cSld>
  <p:clrMap bg1="lt1" tx1="dk1" bg2="lt2" tx2="dk2" accent1="accent1" accent2="accent2" accent3="accent3" accent4="accent4" accent5="accent5" accent6="accent6" hlink="hlink" folHlink="folHlink"/>
  <p:sldLayoutIdLst>
    <p:sldLayoutId id="2147483762" r:id="rId1"/>
    <p:sldLayoutId id="2147483763" r:id="rId2"/>
    <p:sldLayoutId id="2147483764" r:id="rId3"/>
    <p:sldLayoutId id="2147483765" r:id="rId4"/>
    <p:sldLayoutId id="2147483766" r:id="rId5"/>
    <p:sldLayoutId id="2147483767" r:id="rId6"/>
    <p:sldLayoutId id="2147483768" r:id="rId7"/>
    <p:sldLayoutId id="2147483769" r:id="rId8"/>
    <p:sldLayoutId id="2147483770" r:id="rId9"/>
    <p:sldLayoutId id="2147483771" r:id="rId10"/>
    <p:sldLayoutId id="2147483772" r:id="rId11"/>
    <p:sldLayoutId id="2147483773" r:id="rId12"/>
    <p:sldLayoutId id="2147483774" r:id="rId13"/>
    <p:sldLayoutId id="2147483775" r:id="rId14"/>
    <p:sldLayoutId id="2147483776" r:id="rId15"/>
    <p:sldLayoutId id="2147483777" r:id="rId16"/>
  </p:sldLayoutIdLst>
  <p:txStyles>
    <p:titleStyle>
      <a:lvl1pPr algn="l" defTabSz="518145" rtl="0" eaLnBrk="1" latinLnBrk="0" hangingPunct="1">
        <a:spcBef>
          <a:spcPct val="0"/>
        </a:spcBef>
        <a:buNone/>
        <a:defRPr sz="408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88609" indent="-388609" algn="l" defTabSz="518145" rtl="0" eaLnBrk="1" latinLnBrk="0" hangingPunct="1">
        <a:spcBef>
          <a:spcPts val="1133"/>
        </a:spcBef>
        <a:spcAft>
          <a:spcPts val="0"/>
        </a:spcAft>
        <a:buClr>
          <a:schemeClr val="accent1"/>
        </a:buClr>
        <a:buSzPct val="80000"/>
        <a:buFont typeface="Wingdings 3" charset="2"/>
        <a:buChar char=""/>
        <a:defRPr sz="2040" kern="1200">
          <a:solidFill>
            <a:schemeClr val="tx1">
              <a:lumMod val="75000"/>
              <a:lumOff val="25000"/>
            </a:schemeClr>
          </a:solidFill>
          <a:latin typeface="+mn-lt"/>
          <a:ea typeface="+mn-ea"/>
          <a:cs typeface="+mn-cs"/>
        </a:defRPr>
      </a:lvl1pPr>
      <a:lvl2pPr marL="841985" indent="-323840" algn="l" defTabSz="518145" rtl="0" eaLnBrk="1" latinLnBrk="0" hangingPunct="1">
        <a:spcBef>
          <a:spcPts val="1133"/>
        </a:spcBef>
        <a:spcAft>
          <a:spcPts val="0"/>
        </a:spcAft>
        <a:buClr>
          <a:schemeClr val="accent1"/>
        </a:buClr>
        <a:buSzPct val="80000"/>
        <a:buFont typeface="Wingdings 3" charset="2"/>
        <a:buChar char=""/>
        <a:defRPr sz="1813" kern="1200">
          <a:solidFill>
            <a:schemeClr val="tx1">
              <a:lumMod val="75000"/>
              <a:lumOff val="25000"/>
            </a:schemeClr>
          </a:solidFill>
          <a:latin typeface="+mn-lt"/>
          <a:ea typeface="+mn-ea"/>
          <a:cs typeface="+mn-cs"/>
        </a:defRPr>
      </a:lvl2pPr>
      <a:lvl3pPr marL="1295362" indent="-259072" algn="l" defTabSz="518145" rtl="0" eaLnBrk="1" latinLnBrk="0" hangingPunct="1">
        <a:spcBef>
          <a:spcPts val="1133"/>
        </a:spcBef>
        <a:spcAft>
          <a:spcPts val="0"/>
        </a:spcAft>
        <a:buClr>
          <a:schemeClr val="accent1"/>
        </a:buClr>
        <a:buSzPct val="80000"/>
        <a:buFont typeface="Wingdings 3" charset="2"/>
        <a:buChar char=""/>
        <a:defRPr sz="1587" kern="1200">
          <a:solidFill>
            <a:schemeClr val="tx1">
              <a:lumMod val="75000"/>
              <a:lumOff val="25000"/>
            </a:schemeClr>
          </a:solidFill>
          <a:latin typeface="+mn-lt"/>
          <a:ea typeface="+mn-ea"/>
          <a:cs typeface="+mn-cs"/>
        </a:defRPr>
      </a:lvl3pPr>
      <a:lvl4pPr marL="1813507" indent="-259072" algn="l" defTabSz="518145" rtl="0" eaLnBrk="1" latinLnBrk="0" hangingPunct="1">
        <a:spcBef>
          <a:spcPts val="1133"/>
        </a:spcBef>
        <a:spcAft>
          <a:spcPts val="0"/>
        </a:spcAft>
        <a:buClr>
          <a:schemeClr val="accent1"/>
        </a:buClr>
        <a:buSzPct val="80000"/>
        <a:buFont typeface="Wingdings 3" charset="2"/>
        <a:buChar char=""/>
        <a:defRPr sz="1360" kern="1200">
          <a:solidFill>
            <a:schemeClr val="tx1">
              <a:lumMod val="75000"/>
              <a:lumOff val="25000"/>
            </a:schemeClr>
          </a:solidFill>
          <a:latin typeface="+mn-lt"/>
          <a:ea typeface="+mn-ea"/>
          <a:cs typeface="+mn-cs"/>
        </a:defRPr>
      </a:lvl4pPr>
      <a:lvl5pPr marL="2331651" indent="-259072" algn="l" defTabSz="518145" rtl="0" eaLnBrk="1" latinLnBrk="0" hangingPunct="1">
        <a:spcBef>
          <a:spcPts val="1133"/>
        </a:spcBef>
        <a:spcAft>
          <a:spcPts val="0"/>
        </a:spcAft>
        <a:buClr>
          <a:schemeClr val="accent1"/>
        </a:buClr>
        <a:buSzPct val="80000"/>
        <a:buFont typeface="Wingdings 3" charset="2"/>
        <a:buChar char=""/>
        <a:defRPr sz="1360" kern="1200">
          <a:solidFill>
            <a:schemeClr val="tx1">
              <a:lumMod val="75000"/>
              <a:lumOff val="25000"/>
            </a:schemeClr>
          </a:solidFill>
          <a:latin typeface="+mn-lt"/>
          <a:ea typeface="+mn-ea"/>
          <a:cs typeface="+mn-cs"/>
        </a:defRPr>
      </a:lvl5pPr>
      <a:lvl6pPr marL="2849796" indent="-259072" algn="l" defTabSz="518145" rtl="0" eaLnBrk="1" latinLnBrk="0" hangingPunct="1">
        <a:spcBef>
          <a:spcPts val="1133"/>
        </a:spcBef>
        <a:spcAft>
          <a:spcPts val="0"/>
        </a:spcAft>
        <a:buClr>
          <a:schemeClr val="accent1"/>
        </a:buClr>
        <a:buSzPct val="80000"/>
        <a:buFont typeface="Wingdings 3" charset="2"/>
        <a:buChar char=""/>
        <a:defRPr sz="1360" kern="1200">
          <a:solidFill>
            <a:schemeClr val="tx1">
              <a:lumMod val="75000"/>
              <a:lumOff val="25000"/>
            </a:schemeClr>
          </a:solidFill>
          <a:latin typeface="+mn-lt"/>
          <a:ea typeface="+mn-ea"/>
          <a:cs typeface="+mn-cs"/>
        </a:defRPr>
      </a:lvl6pPr>
      <a:lvl7pPr marL="3367941" indent="-259072" algn="l" defTabSz="518145" rtl="0" eaLnBrk="1" latinLnBrk="0" hangingPunct="1">
        <a:spcBef>
          <a:spcPts val="1133"/>
        </a:spcBef>
        <a:spcAft>
          <a:spcPts val="0"/>
        </a:spcAft>
        <a:buClr>
          <a:schemeClr val="accent1"/>
        </a:buClr>
        <a:buSzPct val="80000"/>
        <a:buFont typeface="Wingdings 3" charset="2"/>
        <a:buChar char=""/>
        <a:defRPr sz="1360" kern="1200">
          <a:solidFill>
            <a:schemeClr val="tx1">
              <a:lumMod val="75000"/>
              <a:lumOff val="25000"/>
            </a:schemeClr>
          </a:solidFill>
          <a:latin typeface="+mn-lt"/>
          <a:ea typeface="+mn-ea"/>
          <a:cs typeface="+mn-cs"/>
        </a:defRPr>
      </a:lvl7pPr>
      <a:lvl8pPr marL="3886086" indent="-259072" algn="l" defTabSz="518145" rtl="0" eaLnBrk="1" latinLnBrk="0" hangingPunct="1">
        <a:spcBef>
          <a:spcPts val="1133"/>
        </a:spcBef>
        <a:spcAft>
          <a:spcPts val="0"/>
        </a:spcAft>
        <a:buClr>
          <a:schemeClr val="accent1"/>
        </a:buClr>
        <a:buSzPct val="80000"/>
        <a:buFont typeface="Wingdings 3" charset="2"/>
        <a:buChar char=""/>
        <a:defRPr sz="1360" kern="1200">
          <a:solidFill>
            <a:schemeClr val="tx1">
              <a:lumMod val="75000"/>
              <a:lumOff val="25000"/>
            </a:schemeClr>
          </a:solidFill>
          <a:latin typeface="+mn-lt"/>
          <a:ea typeface="+mn-ea"/>
          <a:cs typeface="+mn-cs"/>
        </a:defRPr>
      </a:lvl8pPr>
      <a:lvl9pPr marL="4404230" indent="-259072" algn="l" defTabSz="518145" rtl="0" eaLnBrk="1" latinLnBrk="0" hangingPunct="1">
        <a:spcBef>
          <a:spcPts val="1133"/>
        </a:spcBef>
        <a:spcAft>
          <a:spcPts val="0"/>
        </a:spcAft>
        <a:buClr>
          <a:schemeClr val="accent1"/>
        </a:buClr>
        <a:buSzPct val="80000"/>
        <a:buFont typeface="Wingdings 3" charset="2"/>
        <a:buChar char=""/>
        <a:defRPr sz="1360" kern="1200">
          <a:solidFill>
            <a:schemeClr val="tx1">
              <a:lumMod val="75000"/>
              <a:lumOff val="25000"/>
            </a:schemeClr>
          </a:solidFill>
          <a:latin typeface="+mn-lt"/>
          <a:ea typeface="+mn-ea"/>
          <a:cs typeface="+mn-cs"/>
        </a:defRPr>
      </a:lvl9pPr>
    </p:bodyStyle>
    <p:otherStyle>
      <a:defPPr>
        <a:defRPr lang="en-US"/>
      </a:defPPr>
      <a:lvl1pPr marL="0" algn="l" defTabSz="518145" rtl="0" eaLnBrk="1" latinLnBrk="0" hangingPunct="1">
        <a:defRPr sz="2040" kern="1200">
          <a:solidFill>
            <a:schemeClr val="tx1"/>
          </a:solidFill>
          <a:latin typeface="+mn-lt"/>
          <a:ea typeface="+mn-ea"/>
          <a:cs typeface="+mn-cs"/>
        </a:defRPr>
      </a:lvl1pPr>
      <a:lvl2pPr marL="518145" algn="l" defTabSz="518145" rtl="0" eaLnBrk="1" latinLnBrk="0" hangingPunct="1">
        <a:defRPr sz="2040" kern="1200">
          <a:solidFill>
            <a:schemeClr val="tx1"/>
          </a:solidFill>
          <a:latin typeface="+mn-lt"/>
          <a:ea typeface="+mn-ea"/>
          <a:cs typeface="+mn-cs"/>
        </a:defRPr>
      </a:lvl2pPr>
      <a:lvl3pPr marL="1036290" algn="l" defTabSz="518145" rtl="0" eaLnBrk="1" latinLnBrk="0" hangingPunct="1">
        <a:defRPr sz="2040" kern="1200">
          <a:solidFill>
            <a:schemeClr val="tx1"/>
          </a:solidFill>
          <a:latin typeface="+mn-lt"/>
          <a:ea typeface="+mn-ea"/>
          <a:cs typeface="+mn-cs"/>
        </a:defRPr>
      </a:lvl3pPr>
      <a:lvl4pPr marL="1554434" algn="l" defTabSz="518145" rtl="0" eaLnBrk="1" latinLnBrk="0" hangingPunct="1">
        <a:defRPr sz="2040" kern="1200">
          <a:solidFill>
            <a:schemeClr val="tx1"/>
          </a:solidFill>
          <a:latin typeface="+mn-lt"/>
          <a:ea typeface="+mn-ea"/>
          <a:cs typeface="+mn-cs"/>
        </a:defRPr>
      </a:lvl4pPr>
      <a:lvl5pPr marL="2072579" algn="l" defTabSz="518145" rtl="0" eaLnBrk="1" latinLnBrk="0" hangingPunct="1">
        <a:defRPr sz="2040" kern="1200">
          <a:solidFill>
            <a:schemeClr val="tx1"/>
          </a:solidFill>
          <a:latin typeface="+mn-lt"/>
          <a:ea typeface="+mn-ea"/>
          <a:cs typeface="+mn-cs"/>
        </a:defRPr>
      </a:lvl5pPr>
      <a:lvl6pPr marL="2590724" algn="l" defTabSz="518145" rtl="0" eaLnBrk="1" latinLnBrk="0" hangingPunct="1">
        <a:defRPr sz="2040" kern="1200">
          <a:solidFill>
            <a:schemeClr val="tx1"/>
          </a:solidFill>
          <a:latin typeface="+mn-lt"/>
          <a:ea typeface="+mn-ea"/>
          <a:cs typeface="+mn-cs"/>
        </a:defRPr>
      </a:lvl6pPr>
      <a:lvl7pPr marL="3108869" algn="l" defTabSz="518145" rtl="0" eaLnBrk="1" latinLnBrk="0" hangingPunct="1">
        <a:defRPr sz="2040" kern="1200">
          <a:solidFill>
            <a:schemeClr val="tx1"/>
          </a:solidFill>
          <a:latin typeface="+mn-lt"/>
          <a:ea typeface="+mn-ea"/>
          <a:cs typeface="+mn-cs"/>
        </a:defRPr>
      </a:lvl7pPr>
      <a:lvl8pPr marL="3627013" algn="l" defTabSz="518145" rtl="0" eaLnBrk="1" latinLnBrk="0" hangingPunct="1">
        <a:defRPr sz="2040" kern="1200">
          <a:solidFill>
            <a:schemeClr val="tx1"/>
          </a:solidFill>
          <a:latin typeface="+mn-lt"/>
          <a:ea typeface="+mn-ea"/>
          <a:cs typeface="+mn-cs"/>
        </a:defRPr>
      </a:lvl8pPr>
      <a:lvl9pPr marL="4145158" algn="l" defTabSz="518145" rtl="0" eaLnBrk="1" latinLnBrk="0" hangingPunct="1">
        <a:defRPr sz="20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2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843710" y="5980003"/>
            <a:ext cx="1555078" cy="1653016"/>
          </a:xfrm>
          <a:prstGeom prst="rect">
            <a:avLst/>
          </a:prstGeom>
        </p:spPr>
      </p:pic>
      <p:sp>
        <p:nvSpPr>
          <p:cNvPr id="7" name="TextBox 6"/>
          <p:cNvSpPr txBox="1"/>
          <p:nvPr/>
        </p:nvSpPr>
        <p:spPr>
          <a:xfrm>
            <a:off x="-21923" y="-46243"/>
            <a:ext cx="3134773" cy="1046440"/>
          </a:xfrm>
          <a:prstGeom prst="rect">
            <a:avLst/>
          </a:prstGeom>
          <a:noFill/>
        </p:spPr>
        <p:txBody>
          <a:bodyPr wrap="square" rtlCol="0">
            <a:spAutoFit/>
          </a:bodyPr>
          <a:lstStyle/>
          <a:p>
            <a:pPr algn="ctr"/>
            <a:r>
              <a:rPr lang="en-US" sz="4800" dirty="0" smtClean="0">
                <a:latin typeface="Segoe UI Semibold" panose="020B0702040204020203" pitchFamily="34" charset="0"/>
                <a:cs typeface="Segoe UI Semibold" panose="020B0702040204020203" pitchFamily="34" charset="0"/>
              </a:rPr>
              <a:t> Susie</a:t>
            </a:r>
            <a:r>
              <a:rPr lang="en-US" sz="1400" dirty="0" smtClean="0">
                <a:latin typeface="Segoe UI Semibold" panose="020B0702040204020203" pitchFamily="34" charset="0"/>
                <a:cs typeface="Segoe UI Semibold" panose="020B0702040204020203" pitchFamily="34" charset="0"/>
              </a:rPr>
              <a:t>                                  Sweetheart with a curly Q tail</a:t>
            </a:r>
            <a:endParaRPr lang="en-US" sz="1400" dirty="0">
              <a:latin typeface="Segoe UI Semibold" panose="020B0702040204020203" pitchFamily="34" charset="0"/>
              <a:cs typeface="Segoe UI Semibold" panose="020B0702040204020203" pitchFamily="34" charset="0"/>
            </a:endParaRPr>
          </a:p>
        </p:txBody>
      </p:sp>
      <p:sp>
        <p:nvSpPr>
          <p:cNvPr id="8" name="TextBox 7"/>
          <p:cNvSpPr txBox="1"/>
          <p:nvPr/>
        </p:nvSpPr>
        <p:spPr>
          <a:xfrm>
            <a:off x="3112851" y="119488"/>
            <a:ext cx="5764197" cy="3935949"/>
          </a:xfrm>
          <a:prstGeom prst="rect">
            <a:avLst/>
          </a:prstGeom>
          <a:noFill/>
        </p:spPr>
        <p:txBody>
          <a:bodyPr wrap="square" rtlCol="0">
            <a:spAutoFit/>
          </a:bodyPr>
          <a:lstStyle/>
          <a:p>
            <a:r>
              <a:rPr lang="en-US" dirty="0"/>
              <a:t>Breed : Domestic </a:t>
            </a:r>
            <a:r>
              <a:rPr lang="en-US" dirty="0" smtClean="0"/>
              <a:t>Short Hair</a:t>
            </a:r>
            <a:endParaRPr lang="en-US" dirty="0"/>
          </a:p>
          <a:p>
            <a:r>
              <a:rPr lang="en-US" dirty="0"/>
              <a:t>DOB: </a:t>
            </a:r>
            <a:r>
              <a:rPr lang="en-US" dirty="0" smtClean="0"/>
              <a:t>5/2016</a:t>
            </a:r>
            <a:endParaRPr lang="en-US" dirty="0"/>
          </a:p>
          <a:p>
            <a:r>
              <a:rPr lang="en-US" dirty="0"/>
              <a:t>Age : </a:t>
            </a:r>
            <a:r>
              <a:rPr lang="en-US" dirty="0" smtClean="0"/>
              <a:t>8 Years</a:t>
            </a:r>
            <a:endParaRPr lang="en-US" dirty="0"/>
          </a:p>
          <a:p>
            <a:r>
              <a:rPr lang="en-US" dirty="0"/>
              <a:t>Gender : </a:t>
            </a:r>
            <a:r>
              <a:rPr lang="en-US" dirty="0" smtClean="0"/>
              <a:t>Female</a:t>
            </a:r>
            <a:endParaRPr lang="en-US" dirty="0"/>
          </a:p>
          <a:p>
            <a:r>
              <a:rPr lang="en-US" dirty="0"/>
              <a:t>Size : </a:t>
            </a:r>
            <a:r>
              <a:rPr lang="en-US" dirty="0" smtClean="0"/>
              <a:t>8.30 </a:t>
            </a:r>
            <a:r>
              <a:rPr lang="en-US" dirty="0" err="1"/>
              <a:t>Lbs</a:t>
            </a:r>
            <a:endParaRPr lang="en-US" dirty="0"/>
          </a:p>
          <a:p>
            <a:r>
              <a:rPr lang="en-US" dirty="0"/>
              <a:t>Color : </a:t>
            </a:r>
            <a:r>
              <a:rPr lang="en-US" dirty="0" smtClean="0"/>
              <a:t>Grey/White</a:t>
            </a:r>
            <a:endParaRPr lang="en-US" dirty="0"/>
          </a:p>
          <a:p>
            <a:r>
              <a:rPr lang="en-US" dirty="0"/>
              <a:t>Spayed/Neutered : Yes</a:t>
            </a:r>
          </a:p>
          <a:p>
            <a:r>
              <a:rPr lang="en-US" dirty="0"/>
              <a:t>Declawed: No</a:t>
            </a:r>
          </a:p>
          <a:p>
            <a:r>
              <a:rPr lang="en-US" dirty="0"/>
              <a:t>Intake Date: </a:t>
            </a:r>
            <a:r>
              <a:rPr lang="en-US" dirty="0" smtClean="0"/>
              <a:t>5/24/2024</a:t>
            </a:r>
            <a:endParaRPr lang="en-US" dirty="0"/>
          </a:p>
          <a:p>
            <a:r>
              <a:rPr lang="en-US" dirty="0" smtClean="0"/>
              <a:t>Vaccinations</a:t>
            </a:r>
            <a:r>
              <a:rPr lang="en-US" dirty="0"/>
              <a:t>* : Rabies, Feline </a:t>
            </a:r>
            <a:r>
              <a:rPr lang="en-US" dirty="0" smtClean="0"/>
              <a:t>Distemper/PRC, Snap 3</a:t>
            </a:r>
            <a:endParaRPr lang="en-US" dirty="0"/>
          </a:p>
          <a:p>
            <a:r>
              <a:rPr lang="en-US" sz="1553" dirty="0"/>
              <a:t>* </a:t>
            </a:r>
            <a:r>
              <a:rPr lang="en-US" sz="1208" dirty="0"/>
              <a:t>Certain medical treatments are common for rescue and shelter animals and these may include administering de-wormers as well as flea/mite </a:t>
            </a:r>
            <a:r>
              <a:rPr lang="en-US" sz="1208" dirty="0" smtClean="0"/>
              <a:t>treatments/preventatives/other </a:t>
            </a:r>
            <a:r>
              <a:rPr lang="en-US" sz="1208" dirty="0"/>
              <a:t>while in our care</a:t>
            </a:r>
          </a:p>
          <a:p>
            <a:endParaRPr lang="en-US" sz="1208" dirty="0"/>
          </a:p>
          <a:p>
            <a:r>
              <a:rPr lang="en-US" dirty="0"/>
              <a:t>Adoption Price : </a:t>
            </a:r>
            <a:r>
              <a:rPr lang="en-US" dirty="0" smtClean="0"/>
              <a:t>$</a:t>
            </a:r>
            <a:r>
              <a:rPr lang="en-US" dirty="0" smtClean="0"/>
              <a:t>225.00 </a:t>
            </a:r>
            <a:r>
              <a:rPr lang="en-US" dirty="0"/>
              <a:t>(Includes tax)</a:t>
            </a:r>
          </a:p>
        </p:txBody>
      </p:sp>
      <p:sp>
        <p:nvSpPr>
          <p:cNvPr id="9" name="TextBox 8"/>
          <p:cNvSpPr txBox="1"/>
          <p:nvPr/>
        </p:nvSpPr>
        <p:spPr>
          <a:xfrm>
            <a:off x="276305" y="5343352"/>
            <a:ext cx="8173811" cy="2308324"/>
          </a:xfrm>
          <a:prstGeom prst="rect">
            <a:avLst/>
          </a:prstGeom>
          <a:noFill/>
        </p:spPr>
        <p:txBody>
          <a:bodyPr wrap="square" rtlCol="0">
            <a:spAutoFit/>
          </a:bodyPr>
          <a:lstStyle/>
          <a:p>
            <a:r>
              <a:rPr lang="en-US" dirty="0" smtClean="0"/>
              <a:t>Susie is a sweetheart!  She loves people, petting, and can be held.  She has been treated for Ceruminous </a:t>
            </a:r>
            <a:r>
              <a:rPr lang="en-US" dirty="0" err="1" smtClean="0"/>
              <a:t>Cystomatosis</a:t>
            </a:r>
            <a:r>
              <a:rPr lang="en-US" dirty="0" smtClean="0"/>
              <a:t>, a condition where cysts form in the ears.  The cysts have been removed and should not return, but there is always a small possibility that they could, something that will need to be checked at her yearly vet visits. No other treatment should be needed.  She has been in a foster home with other cats, and tolerates everyone, but generally keeps to herself.  She will search out people for companionship.   No special diet requirements.</a:t>
            </a:r>
            <a:endParaRPr lang="en-US" dirty="0">
              <a:solidFill>
                <a:srgbClr val="FF0000"/>
              </a:solidFill>
            </a:endParaRPr>
          </a:p>
        </p:txBody>
      </p:sp>
      <p:sp>
        <p:nvSpPr>
          <p:cNvPr id="10" name="TextBox 9"/>
          <p:cNvSpPr txBox="1"/>
          <p:nvPr/>
        </p:nvSpPr>
        <p:spPr>
          <a:xfrm>
            <a:off x="276305" y="4055437"/>
            <a:ext cx="9957193" cy="1200329"/>
          </a:xfrm>
          <a:prstGeom prst="rect">
            <a:avLst/>
          </a:prstGeom>
          <a:noFill/>
        </p:spPr>
        <p:txBody>
          <a:bodyPr wrap="square" rtlCol="0">
            <a:spAutoFit/>
          </a:bodyPr>
          <a:lstStyle/>
          <a:p>
            <a:r>
              <a:rPr lang="en-US" dirty="0" smtClean="0"/>
              <a:t>Susie is originally from Meadowlands area, MN.  Unfortunately her owner passed away and a relative stepped up to take her in their home, but she was unable to live with their existing dogs.  The relative surrendered her to Hero’s Heart rescue knowing they couldn’t give her the home she needed.</a:t>
            </a:r>
          </a:p>
        </p:txBody>
      </p:sp>
      <p:pic>
        <p:nvPicPr>
          <p:cNvPr id="11" name="Picture 10"/>
          <p:cNvPicPr/>
          <p:nvPr/>
        </p:nvPicPr>
        <p:blipFill>
          <a:blip r:embed="rId3"/>
          <a:stretch>
            <a:fillRect/>
          </a:stretch>
        </p:blipFill>
        <p:spPr>
          <a:xfrm>
            <a:off x="8806208" y="152157"/>
            <a:ext cx="1592580" cy="1592580"/>
          </a:xfrm>
          <a:prstGeom prst="rect">
            <a:avLst/>
          </a:prstGeom>
        </p:spPr>
      </p:pic>
      <p:pic>
        <p:nvPicPr>
          <p:cNvPr id="12" name="Picture 11"/>
          <p:cNvPicPr/>
          <p:nvPr/>
        </p:nvPicPr>
        <p:blipFill rotWithShape="1">
          <a:blip r:embed="rId4"/>
          <a:srcRect t="76625"/>
          <a:stretch/>
        </p:blipFill>
        <p:spPr bwMode="auto">
          <a:xfrm>
            <a:off x="8772870" y="1744737"/>
            <a:ext cx="1659255" cy="515620"/>
          </a:xfrm>
          <a:prstGeom prst="rect">
            <a:avLst/>
          </a:prstGeom>
          <a:ln>
            <a:noFill/>
          </a:ln>
          <a:extLst>
            <a:ext uri="{53640926-AAD7-44D8-BBD7-CCE9431645EC}">
              <a14:shadowObscured xmlns:a14="http://schemas.microsoft.com/office/drawing/2010/main"/>
            </a:ext>
          </a:extLst>
        </p:spPr>
      </p:pic>
      <p:pic>
        <p:nvPicPr>
          <p:cNvPr id="2" name="Picture 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5400000">
            <a:off x="125878" y="1419053"/>
            <a:ext cx="2863790" cy="2147843"/>
          </a:xfrm>
          <a:prstGeom prst="rect">
            <a:avLst/>
          </a:prstGeom>
        </p:spPr>
      </p:pic>
    </p:spTree>
    <p:extLst>
      <p:ext uri="{BB962C8B-B14F-4D97-AF65-F5344CB8AC3E}">
        <p14:creationId xmlns:p14="http://schemas.microsoft.com/office/powerpoint/2010/main" val="1439881225"/>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84081</TotalTime>
  <Words>248</Words>
  <Application>Microsoft Office PowerPoint</Application>
  <PresentationFormat>Custom</PresentationFormat>
  <Paragraphs>16</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Segoe UI Semibold</vt:lpstr>
      <vt:lpstr>Trebuchet MS</vt:lpstr>
      <vt:lpstr>Wingdings 3</vt:lpstr>
      <vt:lpstr>Facet</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Greg</dc:creator>
  <cp:lastModifiedBy>Greg</cp:lastModifiedBy>
  <cp:revision>218</cp:revision>
  <cp:lastPrinted>2024-05-17T22:24:56Z</cp:lastPrinted>
  <dcterms:created xsi:type="dcterms:W3CDTF">2023-12-23T21:09:24Z</dcterms:created>
  <dcterms:modified xsi:type="dcterms:W3CDTF">2024-10-30T23:38:24Z</dcterms:modified>
</cp:coreProperties>
</file>