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1" r:id="rId1"/>
  </p:sldMasterIdLst>
  <p:sldIdLst>
    <p:sldId id="257" r:id="rId2"/>
  </p:sldIdLst>
  <p:sldSz cx="10515600" cy="7772400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9" d="100"/>
          <a:sy n="79" d="100"/>
        </p:scale>
        <p:origin x="1262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9736" y="-9597"/>
            <a:ext cx="10545275" cy="7791593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00185" y="2725139"/>
            <a:ext cx="6700727" cy="1865809"/>
          </a:xfrm>
        </p:spPr>
        <p:txBody>
          <a:bodyPr anchor="b">
            <a:noAutofit/>
          </a:bodyPr>
          <a:lstStyle>
            <a:lvl1pPr algn="r">
              <a:defRPr sz="612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00185" y="4590946"/>
            <a:ext cx="6700727" cy="1243152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5181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362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544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725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907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088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270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451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E335A-8A91-4FF8-BD6F-136C86E6FE5B}" type="datetimeFigureOut">
              <a:rPr lang="en-US" smtClean="0"/>
              <a:t>8/10/2024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CFBFE-3D19-464E-9988-7AD518C4DE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8941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1040" y="690880"/>
            <a:ext cx="7299871" cy="3857413"/>
          </a:xfrm>
        </p:spPr>
        <p:txBody>
          <a:bodyPr anchor="ctr">
            <a:normAutofit/>
          </a:bodyPr>
          <a:lstStyle>
            <a:lvl1pPr algn="l">
              <a:defRPr sz="4987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1040" y="5066453"/>
            <a:ext cx="7299871" cy="1780424"/>
          </a:xfrm>
        </p:spPr>
        <p:txBody>
          <a:bodyPr anchor="ctr">
            <a:normAutofit/>
          </a:bodyPr>
          <a:lstStyle>
            <a:lvl1pPr marL="0" indent="0" algn="l">
              <a:buNone/>
              <a:defRPr sz="204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518145" indent="0">
              <a:buNone/>
              <a:defRPr sz="2040">
                <a:solidFill>
                  <a:schemeClr val="tx1">
                    <a:tint val="75000"/>
                  </a:schemeClr>
                </a:solidFill>
              </a:defRPr>
            </a:lvl2pPr>
            <a:lvl3pPr marL="1036290" indent="0">
              <a:buNone/>
              <a:defRPr sz="1813">
                <a:solidFill>
                  <a:schemeClr val="tx1">
                    <a:tint val="75000"/>
                  </a:schemeClr>
                </a:solidFill>
              </a:defRPr>
            </a:lvl3pPr>
            <a:lvl4pPr marL="1554434" indent="0">
              <a:buNone/>
              <a:defRPr sz="1587">
                <a:solidFill>
                  <a:schemeClr val="tx1">
                    <a:tint val="75000"/>
                  </a:schemeClr>
                </a:solidFill>
              </a:defRPr>
            </a:lvl4pPr>
            <a:lvl5pPr marL="2072579" indent="0">
              <a:buNone/>
              <a:defRPr sz="1587">
                <a:solidFill>
                  <a:schemeClr val="tx1">
                    <a:tint val="75000"/>
                  </a:schemeClr>
                </a:solidFill>
              </a:defRPr>
            </a:lvl5pPr>
            <a:lvl6pPr marL="2590724" indent="0">
              <a:buNone/>
              <a:defRPr sz="1587">
                <a:solidFill>
                  <a:schemeClr val="tx1">
                    <a:tint val="75000"/>
                  </a:schemeClr>
                </a:solidFill>
              </a:defRPr>
            </a:lvl6pPr>
            <a:lvl7pPr marL="3108869" indent="0">
              <a:buNone/>
              <a:defRPr sz="1587">
                <a:solidFill>
                  <a:schemeClr val="tx1">
                    <a:tint val="75000"/>
                  </a:schemeClr>
                </a:solidFill>
              </a:defRPr>
            </a:lvl7pPr>
            <a:lvl8pPr marL="3627013" indent="0">
              <a:buNone/>
              <a:defRPr sz="1587">
                <a:solidFill>
                  <a:schemeClr val="tx1">
                    <a:tint val="75000"/>
                  </a:schemeClr>
                </a:solidFill>
              </a:defRPr>
            </a:lvl8pPr>
            <a:lvl9pPr marL="4145158" indent="0">
              <a:buNone/>
              <a:defRPr sz="158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E335A-8A91-4FF8-BD6F-136C86E6FE5B}" type="datetimeFigureOut">
              <a:rPr lang="en-US" smtClean="0"/>
              <a:t>8/10/2024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CFBFE-3D19-464E-9988-7AD518C4DE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0064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1118" y="690880"/>
            <a:ext cx="6983009" cy="3425613"/>
          </a:xfrm>
        </p:spPr>
        <p:txBody>
          <a:bodyPr anchor="ctr">
            <a:normAutofit/>
          </a:bodyPr>
          <a:lstStyle>
            <a:lvl1pPr algn="l">
              <a:defRPr sz="4987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266235" y="4116493"/>
            <a:ext cx="6232775" cy="4318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813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518145" indent="0">
              <a:buFontTx/>
              <a:buNone/>
              <a:defRPr/>
            </a:lvl2pPr>
            <a:lvl3pPr marL="1036290" indent="0">
              <a:buFontTx/>
              <a:buNone/>
              <a:defRPr/>
            </a:lvl3pPr>
            <a:lvl4pPr marL="1554434" indent="0">
              <a:buFontTx/>
              <a:buNone/>
              <a:defRPr/>
            </a:lvl4pPr>
            <a:lvl5pPr marL="2072579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1038" y="5066453"/>
            <a:ext cx="7299872" cy="1780424"/>
          </a:xfrm>
        </p:spPr>
        <p:txBody>
          <a:bodyPr anchor="ctr">
            <a:normAutofit/>
          </a:bodyPr>
          <a:lstStyle>
            <a:lvl1pPr marL="0" indent="0" algn="l">
              <a:buNone/>
              <a:defRPr sz="204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518145" indent="0">
              <a:buNone/>
              <a:defRPr sz="2040">
                <a:solidFill>
                  <a:schemeClr val="tx1">
                    <a:tint val="75000"/>
                  </a:schemeClr>
                </a:solidFill>
              </a:defRPr>
            </a:lvl2pPr>
            <a:lvl3pPr marL="1036290" indent="0">
              <a:buNone/>
              <a:defRPr sz="1813">
                <a:solidFill>
                  <a:schemeClr val="tx1">
                    <a:tint val="75000"/>
                  </a:schemeClr>
                </a:solidFill>
              </a:defRPr>
            </a:lvl3pPr>
            <a:lvl4pPr marL="1554434" indent="0">
              <a:buNone/>
              <a:defRPr sz="1587">
                <a:solidFill>
                  <a:schemeClr val="tx1">
                    <a:tint val="75000"/>
                  </a:schemeClr>
                </a:solidFill>
              </a:defRPr>
            </a:lvl4pPr>
            <a:lvl5pPr marL="2072579" indent="0">
              <a:buNone/>
              <a:defRPr sz="1587">
                <a:solidFill>
                  <a:schemeClr val="tx1">
                    <a:tint val="75000"/>
                  </a:schemeClr>
                </a:solidFill>
              </a:defRPr>
            </a:lvl5pPr>
            <a:lvl6pPr marL="2590724" indent="0">
              <a:buNone/>
              <a:defRPr sz="1587">
                <a:solidFill>
                  <a:schemeClr val="tx1">
                    <a:tint val="75000"/>
                  </a:schemeClr>
                </a:solidFill>
              </a:defRPr>
            </a:lvl6pPr>
            <a:lvl7pPr marL="3108869" indent="0">
              <a:buNone/>
              <a:defRPr sz="1587">
                <a:solidFill>
                  <a:schemeClr val="tx1">
                    <a:tint val="75000"/>
                  </a:schemeClr>
                </a:solidFill>
              </a:defRPr>
            </a:lvl7pPr>
            <a:lvl8pPr marL="3627013" indent="0">
              <a:buNone/>
              <a:defRPr sz="1587">
                <a:solidFill>
                  <a:schemeClr val="tx1">
                    <a:tint val="75000"/>
                  </a:schemeClr>
                </a:solidFill>
              </a:defRPr>
            </a:lvl8pPr>
            <a:lvl9pPr marL="4145158" indent="0">
              <a:buNone/>
              <a:defRPr sz="158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E335A-8A91-4FF8-BD6F-136C86E6FE5B}" type="datetimeFigureOut">
              <a:rPr lang="en-US" smtClean="0"/>
              <a:t>8/10/2024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CFBFE-3D19-464E-9988-7AD518C4DE49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55118" y="895762"/>
            <a:ext cx="525917" cy="662746"/>
          </a:xfrm>
          <a:prstGeom prst="rect">
            <a:avLst/>
          </a:prstGeom>
        </p:spPr>
        <p:txBody>
          <a:bodyPr vert="horz" lIns="103632" tIns="51816" rIns="103632" bIns="51816" rtlCol="0" anchor="ctr">
            <a:noAutofit/>
          </a:bodyPr>
          <a:lstStyle/>
          <a:p>
            <a:pPr lvl="0"/>
            <a:r>
              <a:rPr lang="en-US" sz="9066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7759854" y="3271430"/>
            <a:ext cx="525917" cy="662746"/>
          </a:xfrm>
          <a:prstGeom prst="rect">
            <a:avLst/>
          </a:prstGeom>
        </p:spPr>
        <p:txBody>
          <a:bodyPr vert="horz" lIns="103632" tIns="51816" rIns="103632" bIns="51816" rtlCol="0" anchor="ctr">
            <a:noAutofit/>
          </a:bodyPr>
          <a:lstStyle/>
          <a:p>
            <a:pPr lvl="0"/>
            <a:r>
              <a:rPr lang="en-US" sz="9066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60566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1038" y="2189587"/>
            <a:ext cx="7299872" cy="2941521"/>
          </a:xfrm>
        </p:spPr>
        <p:txBody>
          <a:bodyPr anchor="b">
            <a:normAutofit/>
          </a:bodyPr>
          <a:lstStyle>
            <a:lvl1pPr algn="l">
              <a:defRPr sz="4987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1038" y="5131108"/>
            <a:ext cx="7299872" cy="1715769"/>
          </a:xfrm>
        </p:spPr>
        <p:txBody>
          <a:bodyPr anchor="t">
            <a:normAutofit/>
          </a:bodyPr>
          <a:lstStyle>
            <a:lvl1pPr marL="0" indent="0" algn="l">
              <a:buNone/>
              <a:defRPr sz="204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518145" indent="0">
              <a:buNone/>
              <a:defRPr sz="2040">
                <a:solidFill>
                  <a:schemeClr val="tx1">
                    <a:tint val="75000"/>
                  </a:schemeClr>
                </a:solidFill>
              </a:defRPr>
            </a:lvl2pPr>
            <a:lvl3pPr marL="1036290" indent="0">
              <a:buNone/>
              <a:defRPr sz="1813">
                <a:solidFill>
                  <a:schemeClr val="tx1">
                    <a:tint val="75000"/>
                  </a:schemeClr>
                </a:solidFill>
              </a:defRPr>
            </a:lvl3pPr>
            <a:lvl4pPr marL="1554434" indent="0">
              <a:buNone/>
              <a:defRPr sz="1587">
                <a:solidFill>
                  <a:schemeClr val="tx1">
                    <a:tint val="75000"/>
                  </a:schemeClr>
                </a:solidFill>
              </a:defRPr>
            </a:lvl4pPr>
            <a:lvl5pPr marL="2072579" indent="0">
              <a:buNone/>
              <a:defRPr sz="1587">
                <a:solidFill>
                  <a:schemeClr val="tx1">
                    <a:tint val="75000"/>
                  </a:schemeClr>
                </a:solidFill>
              </a:defRPr>
            </a:lvl5pPr>
            <a:lvl6pPr marL="2590724" indent="0">
              <a:buNone/>
              <a:defRPr sz="1587">
                <a:solidFill>
                  <a:schemeClr val="tx1">
                    <a:tint val="75000"/>
                  </a:schemeClr>
                </a:solidFill>
              </a:defRPr>
            </a:lvl6pPr>
            <a:lvl7pPr marL="3108869" indent="0">
              <a:buNone/>
              <a:defRPr sz="1587">
                <a:solidFill>
                  <a:schemeClr val="tx1">
                    <a:tint val="75000"/>
                  </a:schemeClr>
                </a:solidFill>
              </a:defRPr>
            </a:lvl7pPr>
            <a:lvl8pPr marL="3627013" indent="0">
              <a:buNone/>
              <a:defRPr sz="1587">
                <a:solidFill>
                  <a:schemeClr val="tx1">
                    <a:tint val="75000"/>
                  </a:schemeClr>
                </a:solidFill>
              </a:defRPr>
            </a:lvl8pPr>
            <a:lvl9pPr marL="4145158" indent="0">
              <a:buNone/>
              <a:defRPr sz="158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E335A-8A91-4FF8-BD6F-136C86E6FE5B}" type="datetimeFigureOut">
              <a:rPr lang="en-US" smtClean="0"/>
              <a:t>8/10/2024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CFBFE-3D19-464E-9988-7AD518C4DE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6042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1118" y="690880"/>
            <a:ext cx="6983009" cy="3425613"/>
          </a:xfrm>
        </p:spPr>
        <p:txBody>
          <a:bodyPr anchor="ctr">
            <a:normAutofit/>
          </a:bodyPr>
          <a:lstStyle>
            <a:lvl1pPr algn="l">
              <a:defRPr sz="4987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701037" y="4548294"/>
            <a:ext cx="7299873" cy="582814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72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518145" indent="0">
              <a:buFontTx/>
              <a:buNone/>
              <a:defRPr/>
            </a:lvl2pPr>
            <a:lvl3pPr marL="1036290" indent="0">
              <a:buFontTx/>
              <a:buNone/>
              <a:defRPr/>
            </a:lvl3pPr>
            <a:lvl4pPr marL="1554434" indent="0">
              <a:buFontTx/>
              <a:buNone/>
              <a:defRPr/>
            </a:lvl4pPr>
            <a:lvl5pPr marL="2072579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1038" y="5131108"/>
            <a:ext cx="7299872" cy="1715769"/>
          </a:xfrm>
        </p:spPr>
        <p:txBody>
          <a:bodyPr anchor="t">
            <a:normAutofit/>
          </a:bodyPr>
          <a:lstStyle>
            <a:lvl1pPr marL="0" indent="0" algn="l">
              <a:buNone/>
              <a:defRPr sz="204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518145" indent="0">
              <a:buNone/>
              <a:defRPr sz="2040">
                <a:solidFill>
                  <a:schemeClr val="tx1">
                    <a:tint val="75000"/>
                  </a:schemeClr>
                </a:solidFill>
              </a:defRPr>
            </a:lvl2pPr>
            <a:lvl3pPr marL="1036290" indent="0">
              <a:buNone/>
              <a:defRPr sz="1813">
                <a:solidFill>
                  <a:schemeClr val="tx1">
                    <a:tint val="75000"/>
                  </a:schemeClr>
                </a:solidFill>
              </a:defRPr>
            </a:lvl3pPr>
            <a:lvl4pPr marL="1554434" indent="0">
              <a:buNone/>
              <a:defRPr sz="1587">
                <a:solidFill>
                  <a:schemeClr val="tx1">
                    <a:tint val="75000"/>
                  </a:schemeClr>
                </a:solidFill>
              </a:defRPr>
            </a:lvl4pPr>
            <a:lvl5pPr marL="2072579" indent="0">
              <a:buNone/>
              <a:defRPr sz="1587">
                <a:solidFill>
                  <a:schemeClr val="tx1">
                    <a:tint val="75000"/>
                  </a:schemeClr>
                </a:solidFill>
              </a:defRPr>
            </a:lvl5pPr>
            <a:lvl6pPr marL="2590724" indent="0">
              <a:buNone/>
              <a:defRPr sz="1587">
                <a:solidFill>
                  <a:schemeClr val="tx1">
                    <a:tint val="75000"/>
                  </a:schemeClr>
                </a:solidFill>
              </a:defRPr>
            </a:lvl6pPr>
            <a:lvl7pPr marL="3108869" indent="0">
              <a:buNone/>
              <a:defRPr sz="1587">
                <a:solidFill>
                  <a:schemeClr val="tx1">
                    <a:tint val="75000"/>
                  </a:schemeClr>
                </a:solidFill>
              </a:defRPr>
            </a:lvl7pPr>
            <a:lvl8pPr marL="3627013" indent="0">
              <a:buNone/>
              <a:defRPr sz="1587">
                <a:solidFill>
                  <a:schemeClr val="tx1">
                    <a:tint val="75000"/>
                  </a:schemeClr>
                </a:solidFill>
              </a:defRPr>
            </a:lvl8pPr>
            <a:lvl9pPr marL="4145158" indent="0">
              <a:buNone/>
              <a:defRPr sz="158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E335A-8A91-4FF8-BD6F-136C86E6FE5B}" type="datetimeFigureOut">
              <a:rPr lang="en-US" smtClean="0"/>
              <a:t>8/10/2024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CFBFE-3D19-464E-9988-7AD518C4DE49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55118" y="895762"/>
            <a:ext cx="525917" cy="662746"/>
          </a:xfrm>
          <a:prstGeom prst="rect">
            <a:avLst/>
          </a:prstGeom>
        </p:spPr>
        <p:txBody>
          <a:bodyPr vert="horz" lIns="103632" tIns="51816" rIns="103632" bIns="51816" rtlCol="0" anchor="ctr">
            <a:noAutofit/>
          </a:bodyPr>
          <a:lstStyle/>
          <a:p>
            <a:pPr lvl="0"/>
            <a:r>
              <a:rPr lang="en-US" sz="9066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7759854" y="3271430"/>
            <a:ext cx="525917" cy="662746"/>
          </a:xfrm>
          <a:prstGeom prst="rect">
            <a:avLst/>
          </a:prstGeom>
        </p:spPr>
        <p:txBody>
          <a:bodyPr vert="horz" lIns="103632" tIns="51816" rIns="103632" bIns="51816" rtlCol="0" anchor="ctr">
            <a:noAutofit/>
          </a:bodyPr>
          <a:lstStyle/>
          <a:p>
            <a:pPr lvl="0"/>
            <a:r>
              <a:rPr lang="en-US" sz="9066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790922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226" y="690880"/>
            <a:ext cx="7292685" cy="3425613"/>
          </a:xfrm>
        </p:spPr>
        <p:txBody>
          <a:bodyPr anchor="ctr">
            <a:normAutofit/>
          </a:bodyPr>
          <a:lstStyle>
            <a:lvl1pPr algn="l">
              <a:defRPr sz="4987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701037" y="4548294"/>
            <a:ext cx="7299873" cy="582814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720">
                <a:solidFill>
                  <a:schemeClr val="accent1"/>
                </a:solidFill>
              </a:defRPr>
            </a:lvl1pPr>
            <a:lvl2pPr marL="518145" indent="0">
              <a:buFontTx/>
              <a:buNone/>
              <a:defRPr/>
            </a:lvl2pPr>
            <a:lvl3pPr marL="1036290" indent="0">
              <a:buFontTx/>
              <a:buNone/>
              <a:defRPr/>
            </a:lvl3pPr>
            <a:lvl4pPr marL="1554434" indent="0">
              <a:buFontTx/>
              <a:buNone/>
              <a:defRPr/>
            </a:lvl4pPr>
            <a:lvl5pPr marL="2072579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1038" y="5131108"/>
            <a:ext cx="7299872" cy="1715769"/>
          </a:xfrm>
        </p:spPr>
        <p:txBody>
          <a:bodyPr anchor="t">
            <a:normAutofit/>
          </a:bodyPr>
          <a:lstStyle>
            <a:lvl1pPr marL="0" indent="0" algn="l">
              <a:buNone/>
              <a:defRPr sz="204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518145" indent="0">
              <a:buNone/>
              <a:defRPr sz="2040">
                <a:solidFill>
                  <a:schemeClr val="tx1">
                    <a:tint val="75000"/>
                  </a:schemeClr>
                </a:solidFill>
              </a:defRPr>
            </a:lvl2pPr>
            <a:lvl3pPr marL="1036290" indent="0">
              <a:buNone/>
              <a:defRPr sz="1813">
                <a:solidFill>
                  <a:schemeClr val="tx1">
                    <a:tint val="75000"/>
                  </a:schemeClr>
                </a:solidFill>
              </a:defRPr>
            </a:lvl3pPr>
            <a:lvl4pPr marL="1554434" indent="0">
              <a:buNone/>
              <a:defRPr sz="1587">
                <a:solidFill>
                  <a:schemeClr val="tx1">
                    <a:tint val="75000"/>
                  </a:schemeClr>
                </a:solidFill>
              </a:defRPr>
            </a:lvl4pPr>
            <a:lvl5pPr marL="2072579" indent="0">
              <a:buNone/>
              <a:defRPr sz="1587">
                <a:solidFill>
                  <a:schemeClr val="tx1">
                    <a:tint val="75000"/>
                  </a:schemeClr>
                </a:solidFill>
              </a:defRPr>
            </a:lvl5pPr>
            <a:lvl6pPr marL="2590724" indent="0">
              <a:buNone/>
              <a:defRPr sz="1587">
                <a:solidFill>
                  <a:schemeClr val="tx1">
                    <a:tint val="75000"/>
                  </a:schemeClr>
                </a:solidFill>
              </a:defRPr>
            </a:lvl6pPr>
            <a:lvl7pPr marL="3108869" indent="0">
              <a:buNone/>
              <a:defRPr sz="1587">
                <a:solidFill>
                  <a:schemeClr val="tx1">
                    <a:tint val="75000"/>
                  </a:schemeClr>
                </a:solidFill>
              </a:defRPr>
            </a:lvl7pPr>
            <a:lvl8pPr marL="3627013" indent="0">
              <a:buNone/>
              <a:defRPr sz="1587">
                <a:solidFill>
                  <a:schemeClr val="tx1">
                    <a:tint val="75000"/>
                  </a:schemeClr>
                </a:solidFill>
              </a:defRPr>
            </a:lvl8pPr>
            <a:lvl9pPr marL="4145158" indent="0">
              <a:buNone/>
              <a:defRPr sz="158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E335A-8A91-4FF8-BD6F-136C86E6FE5B}" type="datetimeFigureOut">
              <a:rPr lang="en-US" smtClean="0"/>
              <a:t>8/10/2024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CFBFE-3D19-464E-9988-7AD518C4DE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8189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E335A-8A91-4FF8-BD6F-136C86E6FE5B}" type="datetimeFigureOut">
              <a:rPr lang="en-US" smtClean="0"/>
              <a:t>8/10/2024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CFBFE-3D19-464E-9988-7AD518C4DE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7698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3909" y="690881"/>
            <a:ext cx="1125634" cy="59516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01039" y="690881"/>
            <a:ext cx="5974280" cy="5951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E335A-8A91-4FF8-BD6F-136C86E6FE5B}" type="datetimeFigureOut">
              <a:rPr lang="en-US" smtClean="0"/>
              <a:t>8/10/2024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CFBFE-3D19-464E-9988-7AD518C4DE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61957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E335A-8A91-4FF8-BD6F-136C86E6FE5B}" type="datetimeFigureOut">
              <a:rPr lang="en-US" smtClean="0"/>
              <a:t>8/10/2024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CFBFE-3D19-464E-9988-7AD518C4DE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95965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1038" y="3060984"/>
            <a:ext cx="7299872" cy="2070125"/>
          </a:xfrm>
        </p:spPr>
        <p:txBody>
          <a:bodyPr anchor="b"/>
          <a:lstStyle>
            <a:lvl1pPr algn="l">
              <a:defRPr sz="4533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1038" y="5131108"/>
            <a:ext cx="7299872" cy="975120"/>
          </a:xfrm>
        </p:spPr>
        <p:txBody>
          <a:bodyPr anchor="t"/>
          <a:lstStyle>
            <a:lvl1pPr marL="0" indent="0" algn="l">
              <a:buNone/>
              <a:defRPr sz="2267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518145" indent="0">
              <a:buNone/>
              <a:defRPr sz="2040">
                <a:solidFill>
                  <a:schemeClr val="tx1">
                    <a:tint val="75000"/>
                  </a:schemeClr>
                </a:solidFill>
              </a:defRPr>
            </a:lvl2pPr>
            <a:lvl3pPr marL="1036290" indent="0">
              <a:buNone/>
              <a:defRPr sz="1813">
                <a:solidFill>
                  <a:schemeClr val="tx1">
                    <a:tint val="75000"/>
                  </a:schemeClr>
                </a:solidFill>
              </a:defRPr>
            </a:lvl3pPr>
            <a:lvl4pPr marL="1554434" indent="0">
              <a:buNone/>
              <a:defRPr sz="1587">
                <a:solidFill>
                  <a:schemeClr val="tx1">
                    <a:tint val="75000"/>
                  </a:schemeClr>
                </a:solidFill>
              </a:defRPr>
            </a:lvl4pPr>
            <a:lvl5pPr marL="2072579" indent="0">
              <a:buNone/>
              <a:defRPr sz="1587">
                <a:solidFill>
                  <a:schemeClr val="tx1">
                    <a:tint val="75000"/>
                  </a:schemeClr>
                </a:solidFill>
              </a:defRPr>
            </a:lvl5pPr>
            <a:lvl6pPr marL="2590724" indent="0">
              <a:buNone/>
              <a:defRPr sz="1587">
                <a:solidFill>
                  <a:schemeClr val="tx1">
                    <a:tint val="75000"/>
                  </a:schemeClr>
                </a:solidFill>
              </a:defRPr>
            </a:lvl6pPr>
            <a:lvl7pPr marL="3108869" indent="0">
              <a:buNone/>
              <a:defRPr sz="1587">
                <a:solidFill>
                  <a:schemeClr val="tx1">
                    <a:tint val="75000"/>
                  </a:schemeClr>
                </a:solidFill>
              </a:defRPr>
            </a:lvl7pPr>
            <a:lvl8pPr marL="3627013" indent="0">
              <a:buNone/>
              <a:defRPr sz="1587">
                <a:solidFill>
                  <a:schemeClr val="tx1">
                    <a:tint val="75000"/>
                  </a:schemeClr>
                </a:solidFill>
              </a:defRPr>
            </a:lvl8pPr>
            <a:lvl9pPr marL="4145158" indent="0">
              <a:buNone/>
              <a:defRPr sz="158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E335A-8A91-4FF8-BD6F-136C86E6FE5B}" type="datetimeFigureOut">
              <a:rPr lang="en-US" smtClean="0"/>
              <a:t>8/10/2024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CFBFE-3D19-464E-9988-7AD518C4DE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5320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1040" y="690880"/>
            <a:ext cx="7299871" cy="149690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01041" y="2448668"/>
            <a:ext cx="3551325" cy="4398208"/>
          </a:xfrm>
        </p:spPr>
        <p:txBody>
          <a:bodyPr>
            <a:normAutofit/>
          </a:bodyPr>
          <a:lstStyle>
            <a:lvl1pPr>
              <a:defRPr sz="2040"/>
            </a:lvl1pPr>
            <a:lvl2pPr>
              <a:defRPr sz="1813"/>
            </a:lvl2pPr>
            <a:lvl3pPr>
              <a:defRPr sz="1587"/>
            </a:lvl3pPr>
            <a:lvl4pPr>
              <a:defRPr sz="1360"/>
            </a:lvl4pPr>
            <a:lvl5pPr>
              <a:defRPr sz="1360"/>
            </a:lvl5pPr>
            <a:lvl6pPr>
              <a:defRPr sz="1360"/>
            </a:lvl6pPr>
            <a:lvl7pPr>
              <a:defRPr sz="1360"/>
            </a:lvl7pPr>
            <a:lvl8pPr>
              <a:defRPr sz="1360"/>
            </a:lvl8pPr>
            <a:lvl9pPr>
              <a:defRPr sz="136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49584" y="2448669"/>
            <a:ext cx="3551327" cy="4398209"/>
          </a:xfrm>
        </p:spPr>
        <p:txBody>
          <a:bodyPr>
            <a:normAutofit/>
          </a:bodyPr>
          <a:lstStyle>
            <a:lvl1pPr>
              <a:defRPr sz="2040"/>
            </a:lvl1pPr>
            <a:lvl2pPr>
              <a:defRPr sz="1813"/>
            </a:lvl2pPr>
            <a:lvl3pPr>
              <a:defRPr sz="1587"/>
            </a:lvl3pPr>
            <a:lvl4pPr>
              <a:defRPr sz="1360"/>
            </a:lvl4pPr>
            <a:lvl5pPr>
              <a:defRPr sz="1360"/>
            </a:lvl5pPr>
            <a:lvl6pPr>
              <a:defRPr sz="1360"/>
            </a:lvl6pPr>
            <a:lvl7pPr>
              <a:defRPr sz="1360"/>
            </a:lvl7pPr>
            <a:lvl8pPr>
              <a:defRPr sz="1360"/>
            </a:lvl8pPr>
            <a:lvl9pPr>
              <a:defRPr sz="136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E335A-8A91-4FF8-BD6F-136C86E6FE5B}" type="datetimeFigureOut">
              <a:rPr lang="en-US" smtClean="0"/>
              <a:t>8/10/2024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CFBFE-3D19-464E-9988-7AD518C4DE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8162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1039" y="690880"/>
            <a:ext cx="7299870" cy="149690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1039" y="2449114"/>
            <a:ext cx="3554273" cy="653097"/>
          </a:xfrm>
        </p:spPr>
        <p:txBody>
          <a:bodyPr anchor="b">
            <a:noAutofit/>
          </a:bodyPr>
          <a:lstStyle>
            <a:lvl1pPr marL="0" indent="0">
              <a:buNone/>
              <a:defRPr sz="2720" b="0"/>
            </a:lvl1pPr>
            <a:lvl2pPr marL="518145" indent="0">
              <a:buNone/>
              <a:defRPr sz="2267" b="1"/>
            </a:lvl2pPr>
            <a:lvl3pPr marL="1036290" indent="0">
              <a:buNone/>
              <a:defRPr sz="2040" b="1"/>
            </a:lvl3pPr>
            <a:lvl4pPr marL="1554434" indent="0">
              <a:buNone/>
              <a:defRPr sz="1813" b="1"/>
            </a:lvl4pPr>
            <a:lvl5pPr marL="2072579" indent="0">
              <a:buNone/>
              <a:defRPr sz="1813" b="1"/>
            </a:lvl5pPr>
            <a:lvl6pPr marL="2590724" indent="0">
              <a:buNone/>
              <a:defRPr sz="1813" b="1"/>
            </a:lvl6pPr>
            <a:lvl7pPr marL="3108869" indent="0">
              <a:buNone/>
              <a:defRPr sz="1813" b="1"/>
            </a:lvl7pPr>
            <a:lvl8pPr marL="3627013" indent="0">
              <a:buNone/>
              <a:defRPr sz="1813" b="1"/>
            </a:lvl8pPr>
            <a:lvl9pPr marL="4145158" indent="0">
              <a:buNone/>
              <a:defRPr sz="181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01039" y="3102213"/>
            <a:ext cx="3554273" cy="37446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6636" y="2449114"/>
            <a:ext cx="3554273" cy="653097"/>
          </a:xfrm>
        </p:spPr>
        <p:txBody>
          <a:bodyPr anchor="b">
            <a:noAutofit/>
          </a:bodyPr>
          <a:lstStyle>
            <a:lvl1pPr marL="0" indent="0">
              <a:buNone/>
              <a:defRPr sz="2720" b="0"/>
            </a:lvl1pPr>
            <a:lvl2pPr marL="518145" indent="0">
              <a:buNone/>
              <a:defRPr sz="2267" b="1"/>
            </a:lvl2pPr>
            <a:lvl3pPr marL="1036290" indent="0">
              <a:buNone/>
              <a:defRPr sz="2040" b="1"/>
            </a:lvl3pPr>
            <a:lvl4pPr marL="1554434" indent="0">
              <a:buNone/>
              <a:defRPr sz="1813" b="1"/>
            </a:lvl4pPr>
            <a:lvl5pPr marL="2072579" indent="0">
              <a:buNone/>
              <a:defRPr sz="1813" b="1"/>
            </a:lvl5pPr>
            <a:lvl6pPr marL="2590724" indent="0">
              <a:buNone/>
              <a:defRPr sz="1813" b="1"/>
            </a:lvl6pPr>
            <a:lvl7pPr marL="3108869" indent="0">
              <a:buNone/>
              <a:defRPr sz="1813" b="1"/>
            </a:lvl7pPr>
            <a:lvl8pPr marL="3627013" indent="0">
              <a:buNone/>
              <a:defRPr sz="1813" b="1"/>
            </a:lvl8pPr>
            <a:lvl9pPr marL="4145158" indent="0">
              <a:buNone/>
              <a:defRPr sz="181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46636" y="3102213"/>
            <a:ext cx="3554273" cy="37446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E335A-8A91-4FF8-BD6F-136C86E6FE5B}" type="datetimeFigureOut">
              <a:rPr lang="en-US" smtClean="0"/>
              <a:t>8/10/2024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CFBFE-3D19-464E-9988-7AD518C4DE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89725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1039" y="690880"/>
            <a:ext cx="7299871" cy="149690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E335A-8A91-4FF8-BD6F-136C86E6FE5B}" type="datetimeFigureOut">
              <a:rPr lang="en-US" smtClean="0"/>
              <a:t>8/10/2024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CFBFE-3D19-464E-9988-7AD518C4DE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0835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E335A-8A91-4FF8-BD6F-136C86E6FE5B}" type="datetimeFigureOut">
              <a:rPr lang="en-US" smtClean="0"/>
              <a:t>8/10/2024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CFBFE-3D19-464E-9988-7AD518C4DE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0375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1039" y="1698418"/>
            <a:ext cx="3208709" cy="1448928"/>
          </a:xfrm>
        </p:spPr>
        <p:txBody>
          <a:bodyPr anchor="b">
            <a:normAutofit/>
          </a:bodyPr>
          <a:lstStyle>
            <a:lvl1pPr>
              <a:defRPr sz="2267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06967" y="583582"/>
            <a:ext cx="3893943" cy="6263295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1039" y="3147346"/>
            <a:ext cx="3208709" cy="2929042"/>
          </a:xfrm>
        </p:spPr>
        <p:txBody>
          <a:bodyPr>
            <a:normAutofit/>
          </a:bodyPr>
          <a:lstStyle>
            <a:lvl1pPr marL="0" indent="0">
              <a:buNone/>
              <a:defRPr sz="1587"/>
            </a:lvl1pPr>
            <a:lvl2pPr marL="388609" indent="0">
              <a:buNone/>
              <a:defRPr sz="1190"/>
            </a:lvl2pPr>
            <a:lvl3pPr marL="777217" indent="0">
              <a:buNone/>
              <a:defRPr sz="1020"/>
            </a:lvl3pPr>
            <a:lvl4pPr marL="1165826" indent="0">
              <a:buNone/>
              <a:defRPr sz="850"/>
            </a:lvl4pPr>
            <a:lvl5pPr marL="1554434" indent="0">
              <a:buNone/>
              <a:defRPr sz="850"/>
            </a:lvl5pPr>
            <a:lvl6pPr marL="1943043" indent="0">
              <a:buNone/>
              <a:defRPr sz="850"/>
            </a:lvl6pPr>
            <a:lvl7pPr marL="2331651" indent="0">
              <a:buNone/>
              <a:defRPr sz="850"/>
            </a:lvl7pPr>
            <a:lvl8pPr marL="2720260" indent="0">
              <a:buNone/>
              <a:defRPr sz="850"/>
            </a:lvl8pPr>
            <a:lvl9pPr marL="3108869" indent="0">
              <a:buNone/>
              <a:defRPr sz="8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E335A-8A91-4FF8-BD6F-136C86E6FE5B}" type="datetimeFigureOut">
              <a:rPr lang="en-US" smtClean="0"/>
              <a:t>8/10/2024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CFBFE-3D19-464E-9988-7AD518C4DE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686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1039" y="5440680"/>
            <a:ext cx="7299871" cy="642303"/>
          </a:xfrm>
        </p:spPr>
        <p:txBody>
          <a:bodyPr anchor="b">
            <a:normAutofit/>
          </a:bodyPr>
          <a:lstStyle>
            <a:lvl1pPr algn="l">
              <a:defRPr sz="272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01039" y="690880"/>
            <a:ext cx="7299871" cy="4358480"/>
          </a:xfrm>
        </p:spPr>
        <p:txBody>
          <a:bodyPr anchor="t">
            <a:normAutofit/>
          </a:bodyPr>
          <a:lstStyle>
            <a:lvl1pPr marL="0" indent="0" algn="ctr">
              <a:buNone/>
              <a:defRPr sz="1813"/>
            </a:lvl1pPr>
            <a:lvl2pPr marL="518145" indent="0">
              <a:buNone/>
              <a:defRPr sz="1813"/>
            </a:lvl2pPr>
            <a:lvl3pPr marL="1036290" indent="0">
              <a:buNone/>
              <a:defRPr sz="1813"/>
            </a:lvl3pPr>
            <a:lvl4pPr marL="1554434" indent="0">
              <a:buNone/>
              <a:defRPr sz="1813"/>
            </a:lvl4pPr>
            <a:lvl5pPr marL="2072579" indent="0">
              <a:buNone/>
              <a:defRPr sz="1813"/>
            </a:lvl5pPr>
            <a:lvl6pPr marL="2590724" indent="0">
              <a:buNone/>
              <a:defRPr sz="1813"/>
            </a:lvl6pPr>
            <a:lvl7pPr marL="3108869" indent="0">
              <a:buNone/>
              <a:defRPr sz="1813"/>
            </a:lvl7pPr>
            <a:lvl8pPr marL="3627013" indent="0">
              <a:buNone/>
              <a:defRPr sz="1813"/>
            </a:lvl8pPr>
            <a:lvl9pPr marL="4145158" indent="0">
              <a:buNone/>
              <a:defRPr sz="1813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1039" y="6082983"/>
            <a:ext cx="7299871" cy="763894"/>
          </a:xfrm>
        </p:spPr>
        <p:txBody>
          <a:bodyPr>
            <a:normAutofit/>
          </a:bodyPr>
          <a:lstStyle>
            <a:lvl1pPr marL="0" indent="0">
              <a:buNone/>
              <a:defRPr sz="1360"/>
            </a:lvl1pPr>
            <a:lvl2pPr marL="518145" indent="0">
              <a:buNone/>
              <a:defRPr sz="1360"/>
            </a:lvl2pPr>
            <a:lvl3pPr marL="1036290" indent="0">
              <a:buNone/>
              <a:defRPr sz="1133"/>
            </a:lvl3pPr>
            <a:lvl4pPr marL="1554434" indent="0">
              <a:buNone/>
              <a:defRPr sz="1020"/>
            </a:lvl4pPr>
            <a:lvl5pPr marL="2072579" indent="0">
              <a:buNone/>
              <a:defRPr sz="1020"/>
            </a:lvl5pPr>
            <a:lvl6pPr marL="2590724" indent="0">
              <a:buNone/>
              <a:defRPr sz="1020"/>
            </a:lvl6pPr>
            <a:lvl7pPr marL="3108869" indent="0">
              <a:buNone/>
              <a:defRPr sz="1020"/>
            </a:lvl7pPr>
            <a:lvl8pPr marL="3627013" indent="0">
              <a:buNone/>
              <a:defRPr sz="1020"/>
            </a:lvl8pPr>
            <a:lvl9pPr marL="4145158" indent="0">
              <a:buNone/>
              <a:defRPr sz="102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E335A-8A91-4FF8-BD6F-136C86E6FE5B}" type="datetimeFigureOut">
              <a:rPr lang="en-US" smtClean="0"/>
              <a:t>8/10/2024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CFBFE-3D19-464E-9988-7AD518C4DE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9174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9737" y="-9597"/>
            <a:ext cx="10545276" cy="7791593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01039" y="690880"/>
            <a:ext cx="7299870" cy="149690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1039" y="2448669"/>
            <a:ext cx="7299871" cy="43982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16047" y="6846879"/>
            <a:ext cx="786752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0E335A-8A91-4FF8-BD6F-136C86E6FE5B}" type="datetimeFigureOut">
              <a:rPr lang="en-US" smtClean="0"/>
              <a:t>8/10/2024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01039" y="6846879"/>
            <a:ext cx="5316419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11377" y="6846879"/>
            <a:ext cx="589534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accent1"/>
                </a:solidFill>
              </a:defRPr>
            </a:lvl1pPr>
          </a:lstStyle>
          <a:p>
            <a:fld id="{C76CFBFE-3D19-464E-9988-7AD518C4DE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7352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2" r:id="rId1"/>
    <p:sldLayoutId id="2147483763" r:id="rId2"/>
    <p:sldLayoutId id="2147483764" r:id="rId3"/>
    <p:sldLayoutId id="2147483765" r:id="rId4"/>
    <p:sldLayoutId id="2147483766" r:id="rId5"/>
    <p:sldLayoutId id="2147483767" r:id="rId6"/>
    <p:sldLayoutId id="2147483768" r:id="rId7"/>
    <p:sldLayoutId id="2147483769" r:id="rId8"/>
    <p:sldLayoutId id="2147483770" r:id="rId9"/>
    <p:sldLayoutId id="2147483771" r:id="rId10"/>
    <p:sldLayoutId id="2147483772" r:id="rId11"/>
    <p:sldLayoutId id="2147483773" r:id="rId12"/>
    <p:sldLayoutId id="2147483774" r:id="rId13"/>
    <p:sldLayoutId id="2147483775" r:id="rId14"/>
    <p:sldLayoutId id="2147483776" r:id="rId15"/>
    <p:sldLayoutId id="2147483777" r:id="rId16"/>
  </p:sldLayoutIdLst>
  <p:txStyles>
    <p:titleStyle>
      <a:lvl1pPr algn="l" defTabSz="518145" rtl="0" eaLnBrk="1" latinLnBrk="0" hangingPunct="1">
        <a:spcBef>
          <a:spcPct val="0"/>
        </a:spcBef>
        <a:buNone/>
        <a:defRPr sz="408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88609" indent="-388609" algn="l" defTabSz="518145" rtl="0" eaLnBrk="1" latinLnBrk="0" hangingPunct="1">
        <a:spcBef>
          <a:spcPts val="113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4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841985" indent="-323840" algn="l" defTabSz="518145" rtl="0" eaLnBrk="1" latinLnBrk="0" hangingPunct="1">
        <a:spcBef>
          <a:spcPts val="113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1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295362" indent="-259072" algn="l" defTabSz="518145" rtl="0" eaLnBrk="1" latinLnBrk="0" hangingPunct="1">
        <a:spcBef>
          <a:spcPts val="113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587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813507" indent="-259072" algn="l" defTabSz="518145" rtl="0" eaLnBrk="1" latinLnBrk="0" hangingPunct="1">
        <a:spcBef>
          <a:spcPts val="113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36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331651" indent="-259072" algn="l" defTabSz="518145" rtl="0" eaLnBrk="1" latinLnBrk="0" hangingPunct="1">
        <a:spcBef>
          <a:spcPts val="113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36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849796" indent="-259072" algn="l" defTabSz="518145" rtl="0" eaLnBrk="1" latinLnBrk="0" hangingPunct="1">
        <a:spcBef>
          <a:spcPts val="113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36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3367941" indent="-259072" algn="l" defTabSz="518145" rtl="0" eaLnBrk="1" latinLnBrk="0" hangingPunct="1">
        <a:spcBef>
          <a:spcPts val="113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36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886086" indent="-259072" algn="l" defTabSz="518145" rtl="0" eaLnBrk="1" latinLnBrk="0" hangingPunct="1">
        <a:spcBef>
          <a:spcPts val="113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36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4404230" indent="-259072" algn="l" defTabSz="518145" rtl="0" eaLnBrk="1" latinLnBrk="0" hangingPunct="1">
        <a:spcBef>
          <a:spcPts val="113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36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8145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1pPr>
      <a:lvl2pPr marL="518145" algn="l" defTabSz="518145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1036290" algn="l" defTabSz="518145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3pPr>
      <a:lvl4pPr marL="1554434" algn="l" defTabSz="518145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4pPr>
      <a:lvl5pPr marL="2072579" algn="l" defTabSz="518145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5pPr>
      <a:lvl6pPr marL="2590724" algn="l" defTabSz="518145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6pPr>
      <a:lvl7pPr marL="3108869" algn="l" defTabSz="518145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7pPr>
      <a:lvl8pPr marL="3627013" algn="l" defTabSz="518145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8pPr>
      <a:lvl9pPr marL="4145158" algn="l" defTabSz="518145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20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43710" y="5980003"/>
            <a:ext cx="1555078" cy="1653016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-21922" y="-46243"/>
            <a:ext cx="2944180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latin typeface="Segoe UI Semibold" panose="020B0702040204020203" pitchFamily="34" charset="0"/>
                <a:cs typeface="Segoe UI Semibold" panose="020B0702040204020203" pitchFamily="34" charset="0"/>
              </a:rPr>
              <a:t> Aurora</a:t>
            </a:r>
            <a:r>
              <a:rPr lang="en-US" sz="1400" dirty="0" smtClean="0">
                <a:latin typeface="Segoe UI Semibold" panose="020B0702040204020203" pitchFamily="34" charset="0"/>
                <a:cs typeface="Segoe UI Semibold" panose="020B0702040204020203" pitchFamily="34" charset="0"/>
              </a:rPr>
              <a:t>                                Sweet and Petite</a:t>
            </a:r>
            <a:endParaRPr lang="en-US" sz="1400" dirty="0"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112851" y="119488"/>
            <a:ext cx="5865779" cy="39359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Breed : Domestic </a:t>
            </a:r>
            <a:r>
              <a:rPr lang="en-US" dirty="0" smtClean="0"/>
              <a:t>Short Hair</a:t>
            </a:r>
            <a:endParaRPr lang="en-US" dirty="0"/>
          </a:p>
          <a:p>
            <a:r>
              <a:rPr lang="en-US" dirty="0"/>
              <a:t>DOB: </a:t>
            </a:r>
            <a:r>
              <a:rPr lang="en-US" dirty="0" smtClean="0"/>
              <a:t>6/2022</a:t>
            </a:r>
            <a:endParaRPr lang="en-US" dirty="0"/>
          </a:p>
          <a:p>
            <a:r>
              <a:rPr lang="en-US" dirty="0"/>
              <a:t>Age : </a:t>
            </a:r>
            <a:r>
              <a:rPr lang="en-US" dirty="0" smtClean="0"/>
              <a:t>2 Years</a:t>
            </a:r>
            <a:endParaRPr lang="en-US" dirty="0"/>
          </a:p>
          <a:p>
            <a:r>
              <a:rPr lang="en-US" dirty="0"/>
              <a:t>Gender : </a:t>
            </a:r>
            <a:r>
              <a:rPr lang="en-US" dirty="0" smtClean="0"/>
              <a:t>Female</a:t>
            </a:r>
            <a:endParaRPr lang="en-US" dirty="0"/>
          </a:p>
          <a:p>
            <a:r>
              <a:rPr lang="en-US" dirty="0"/>
              <a:t>Size : </a:t>
            </a:r>
            <a:r>
              <a:rPr lang="en-US" dirty="0" smtClean="0"/>
              <a:t>7.20 </a:t>
            </a:r>
            <a:r>
              <a:rPr lang="en-US" dirty="0" err="1"/>
              <a:t>Lbs</a:t>
            </a:r>
            <a:endParaRPr lang="en-US" dirty="0"/>
          </a:p>
          <a:p>
            <a:r>
              <a:rPr lang="en-US" dirty="0"/>
              <a:t>Color : </a:t>
            </a:r>
            <a:r>
              <a:rPr lang="en-US" dirty="0" smtClean="0"/>
              <a:t>Grey Tabby</a:t>
            </a:r>
            <a:endParaRPr lang="en-US" dirty="0"/>
          </a:p>
          <a:p>
            <a:r>
              <a:rPr lang="en-US" dirty="0"/>
              <a:t>Spayed/Neutered : Yes</a:t>
            </a:r>
          </a:p>
          <a:p>
            <a:r>
              <a:rPr lang="en-US" dirty="0"/>
              <a:t>Declawed: No</a:t>
            </a:r>
          </a:p>
          <a:p>
            <a:r>
              <a:rPr lang="en-US" dirty="0"/>
              <a:t>Intake Date: </a:t>
            </a:r>
            <a:r>
              <a:rPr lang="en-US" dirty="0" smtClean="0"/>
              <a:t>6/27/2024</a:t>
            </a:r>
            <a:endParaRPr lang="en-US" dirty="0"/>
          </a:p>
          <a:p>
            <a:r>
              <a:rPr lang="en-US" dirty="0" smtClean="0"/>
              <a:t>Vaccinations</a:t>
            </a:r>
            <a:r>
              <a:rPr lang="en-US" dirty="0"/>
              <a:t>* : Rabies, Feline </a:t>
            </a:r>
            <a:r>
              <a:rPr lang="en-US" dirty="0" smtClean="0"/>
              <a:t>Distemper, Snap 3</a:t>
            </a:r>
            <a:endParaRPr lang="en-US" dirty="0"/>
          </a:p>
          <a:p>
            <a:r>
              <a:rPr lang="en-US" sz="1553" dirty="0"/>
              <a:t>* </a:t>
            </a:r>
            <a:r>
              <a:rPr lang="en-US" sz="1208" dirty="0"/>
              <a:t>Certain medical treatments are common for rescue and shelter animals and these may include administering de-wormers as well as flea/mite </a:t>
            </a:r>
            <a:r>
              <a:rPr lang="en-US" sz="1208" dirty="0" smtClean="0"/>
              <a:t>treatments/preventatives/other </a:t>
            </a:r>
            <a:r>
              <a:rPr lang="en-US" sz="1208" dirty="0"/>
              <a:t>while in our care</a:t>
            </a:r>
          </a:p>
          <a:p>
            <a:endParaRPr lang="en-US" sz="1208" dirty="0"/>
          </a:p>
          <a:p>
            <a:r>
              <a:rPr lang="en-US" dirty="0"/>
              <a:t>Adoption Price : </a:t>
            </a:r>
            <a:r>
              <a:rPr lang="en-US" dirty="0" smtClean="0"/>
              <a:t>300.00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/>
              <a:t>(Includes tax)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44399" y="5406063"/>
            <a:ext cx="802138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Aurora is a little sweetheart!  She is very petite.  She loves to play and she is very social.  She </a:t>
            </a:r>
            <a:r>
              <a:rPr lang="en-US" dirty="0" smtClean="0"/>
              <a:t>loves to be petted and can </a:t>
            </a:r>
            <a:r>
              <a:rPr lang="en-US" dirty="0" smtClean="0"/>
              <a:t>be held </a:t>
            </a:r>
            <a:r>
              <a:rPr lang="en-US" dirty="0" smtClean="0"/>
              <a:t>on her own terms.  She </a:t>
            </a:r>
            <a:r>
              <a:rPr lang="en-US" dirty="0" smtClean="0"/>
              <a:t>has been in a foster home with other cats, and </a:t>
            </a:r>
            <a:r>
              <a:rPr lang="en-US" dirty="0" smtClean="0"/>
              <a:t>gets along with everyone</a:t>
            </a:r>
            <a:r>
              <a:rPr lang="en-US" dirty="0" smtClean="0"/>
              <a:t>. She is very good with kittens, and has been a very good substitute mother for other kittens in the foster group. 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She settled into our foster home immediately and should adjust to her forever home quickly.  No special diet requirements.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76304" y="4055437"/>
            <a:ext cx="972372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Aurora was found as a stray with her 3 babies that she had recently given birth to in the Cohasset, MN area.   Hero’s Heart Rescue took her and her babies in and eventually transferred them into a foster home.  We are happy to report that her 3 babies were adopted together by a single household. </a:t>
            </a:r>
          </a:p>
        </p:txBody>
      </p:sp>
      <p:pic>
        <p:nvPicPr>
          <p:cNvPr id="11" name="Picture 10"/>
          <p:cNvPicPr/>
          <p:nvPr/>
        </p:nvPicPr>
        <p:blipFill>
          <a:blip r:embed="rId3"/>
          <a:stretch>
            <a:fillRect/>
          </a:stretch>
        </p:blipFill>
        <p:spPr>
          <a:xfrm>
            <a:off x="8806208" y="152157"/>
            <a:ext cx="1592580" cy="1592580"/>
          </a:xfrm>
          <a:prstGeom prst="rect">
            <a:avLst/>
          </a:prstGeom>
        </p:spPr>
      </p:pic>
      <p:pic>
        <p:nvPicPr>
          <p:cNvPr id="12" name="Picture 11"/>
          <p:cNvPicPr/>
          <p:nvPr/>
        </p:nvPicPr>
        <p:blipFill rotWithShape="1">
          <a:blip r:embed="rId4"/>
          <a:srcRect t="76625"/>
          <a:stretch/>
        </p:blipFill>
        <p:spPr bwMode="auto">
          <a:xfrm>
            <a:off x="8772870" y="1744737"/>
            <a:ext cx="1659255" cy="51562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61793" y="1374931"/>
            <a:ext cx="2997872" cy="22484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9881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98682</TotalTime>
  <Words>237</Words>
  <Application>Microsoft Office PowerPoint</Application>
  <PresentationFormat>Custom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Segoe UI Semibold</vt:lpstr>
      <vt:lpstr>Trebuchet MS</vt:lpstr>
      <vt:lpstr>Wingdings 3</vt:lpstr>
      <vt:lpstr>Facet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Greg</dc:creator>
  <cp:lastModifiedBy>Greg</cp:lastModifiedBy>
  <cp:revision>229</cp:revision>
  <cp:lastPrinted>2024-05-17T22:24:56Z</cp:lastPrinted>
  <dcterms:created xsi:type="dcterms:W3CDTF">2023-12-23T21:09:24Z</dcterms:created>
  <dcterms:modified xsi:type="dcterms:W3CDTF">2024-08-11T00:04:48Z</dcterms:modified>
</cp:coreProperties>
</file>