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7" r:id="rId2"/>
  </p:sldIdLst>
  <p:sldSz cx="10515600" cy="7772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736" y="-9597"/>
            <a:ext cx="10545275" cy="779159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0185" y="2725139"/>
            <a:ext cx="6700727" cy="1865809"/>
          </a:xfrm>
        </p:spPr>
        <p:txBody>
          <a:bodyPr anchor="b">
            <a:noAutofit/>
          </a:bodyPr>
          <a:lstStyle>
            <a:lvl1pPr algn="r">
              <a:defRPr sz="612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0185" y="4590946"/>
            <a:ext cx="6700727" cy="124315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6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2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0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08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7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5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9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690880"/>
            <a:ext cx="7299871" cy="38574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40" y="5066453"/>
            <a:ext cx="7299871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0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8" y="690880"/>
            <a:ext cx="6983009" cy="34256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66235" y="4116493"/>
            <a:ext cx="6232775" cy="431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81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FontTx/>
              <a:buNone/>
              <a:defRPr/>
            </a:lvl2pPr>
            <a:lvl3pPr marL="1036290" indent="0">
              <a:buFontTx/>
              <a:buNone/>
              <a:defRPr/>
            </a:lvl3pPr>
            <a:lvl4pPr marL="1554434" indent="0">
              <a:buFontTx/>
              <a:buNone/>
              <a:defRPr/>
            </a:lvl4pPr>
            <a:lvl5pPr marL="207257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066453"/>
            <a:ext cx="7299872" cy="1780424"/>
          </a:xfrm>
        </p:spPr>
        <p:txBody>
          <a:bodyPr anchor="ctr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55118" y="895762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59854" y="3271430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56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8" y="2189587"/>
            <a:ext cx="7299872" cy="2941521"/>
          </a:xfrm>
        </p:spPr>
        <p:txBody>
          <a:bodyPr anchor="b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0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8" y="690880"/>
            <a:ext cx="6983009" cy="34256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01037" y="4548294"/>
            <a:ext cx="7299873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7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8145" indent="0">
              <a:buFontTx/>
              <a:buNone/>
              <a:defRPr/>
            </a:lvl2pPr>
            <a:lvl3pPr marL="1036290" indent="0">
              <a:buFontTx/>
              <a:buNone/>
              <a:defRPr/>
            </a:lvl3pPr>
            <a:lvl4pPr marL="1554434" indent="0">
              <a:buFontTx/>
              <a:buNone/>
              <a:defRPr/>
            </a:lvl4pPr>
            <a:lvl5pPr marL="207257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55118" y="895762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59854" y="3271430"/>
            <a:ext cx="525917" cy="662746"/>
          </a:xfrm>
          <a:prstGeom prst="rect">
            <a:avLst/>
          </a:prstGeom>
        </p:spPr>
        <p:txBody>
          <a:bodyPr vert="horz" lIns="103632" tIns="51816" rIns="103632" bIns="51816" rtlCol="0" anchor="ctr">
            <a:noAutofit/>
          </a:bodyPr>
          <a:lstStyle/>
          <a:p>
            <a:pPr lvl="0"/>
            <a:r>
              <a:rPr lang="en-US" sz="9066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092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226" y="690880"/>
            <a:ext cx="7292685" cy="3425613"/>
          </a:xfrm>
        </p:spPr>
        <p:txBody>
          <a:bodyPr anchor="ctr">
            <a:normAutofit/>
          </a:bodyPr>
          <a:lstStyle>
            <a:lvl1pPr algn="l">
              <a:defRPr sz="498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01037" y="4548294"/>
            <a:ext cx="7299873" cy="5828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720">
                <a:solidFill>
                  <a:schemeClr val="accent1"/>
                </a:solidFill>
              </a:defRPr>
            </a:lvl1pPr>
            <a:lvl2pPr marL="518145" indent="0">
              <a:buFontTx/>
              <a:buNone/>
              <a:defRPr/>
            </a:lvl2pPr>
            <a:lvl3pPr marL="1036290" indent="0">
              <a:buFontTx/>
              <a:buNone/>
              <a:defRPr/>
            </a:lvl3pPr>
            <a:lvl4pPr marL="1554434" indent="0">
              <a:buFontTx/>
              <a:buNone/>
              <a:defRPr/>
            </a:lvl4pPr>
            <a:lvl5pPr marL="207257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1715769"/>
          </a:xfrm>
        </p:spPr>
        <p:txBody>
          <a:bodyPr anchor="t">
            <a:normAutofit/>
          </a:bodyPr>
          <a:lstStyle>
            <a:lvl1pPr marL="0" indent="0" algn="l">
              <a:buNone/>
              <a:defRPr sz="20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18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69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3909" y="690881"/>
            <a:ext cx="1125634" cy="59516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1039" y="690881"/>
            <a:ext cx="5974280" cy="5951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9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9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8" y="3060984"/>
            <a:ext cx="7299872" cy="2070125"/>
          </a:xfrm>
        </p:spPr>
        <p:txBody>
          <a:bodyPr anchor="b"/>
          <a:lstStyle>
            <a:lvl1pPr algn="l">
              <a:defRPr sz="4533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8" y="5131108"/>
            <a:ext cx="7299872" cy="975120"/>
          </a:xfrm>
        </p:spPr>
        <p:txBody>
          <a:bodyPr anchor="t"/>
          <a:lstStyle>
            <a:lvl1pPr marL="0" indent="0" algn="l">
              <a:buNone/>
              <a:defRPr sz="22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18145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690880"/>
            <a:ext cx="7299871" cy="14969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1041" y="2448668"/>
            <a:ext cx="3551325" cy="4398208"/>
          </a:xfrm>
        </p:spPr>
        <p:txBody>
          <a:bodyPr>
            <a:normAutofit/>
          </a:bodyPr>
          <a:lstStyle>
            <a:lvl1pPr>
              <a:defRPr sz="2040"/>
            </a:lvl1pPr>
            <a:lvl2pPr>
              <a:defRPr sz="1813"/>
            </a:lvl2pPr>
            <a:lvl3pPr>
              <a:defRPr sz="1587"/>
            </a:lvl3pPr>
            <a:lvl4pPr>
              <a:defRPr sz="1360"/>
            </a:lvl4pPr>
            <a:lvl5pPr>
              <a:defRPr sz="1360"/>
            </a:lvl5pPr>
            <a:lvl6pPr>
              <a:defRPr sz="1360"/>
            </a:lvl6pPr>
            <a:lvl7pPr>
              <a:defRPr sz="1360"/>
            </a:lvl7pPr>
            <a:lvl8pPr>
              <a:defRPr sz="1360"/>
            </a:lvl8pPr>
            <a:lvl9pPr>
              <a:defRPr sz="13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9584" y="2448669"/>
            <a:ext cx="3551327" cy="4398209"/>
          </a:xfrm>
        </p:spPr>
        <p:txBody>
          <a:bodyPr>
            <a:normAutofit/>
          </a:bodyPr>
          <a:lstStyle>
            <a:lvl1pPr>
              <a:defRPr sz="2040"/>
            </a:lvl1pPr>
            <a:lvl2pPr>
              <a:defRPr sz="1813"/>
            </a:lvl2pPr>
            <a:lvl3pPr>
              <a:defRPr sz="1587"/>
            </a:lvl3pPr>
            <a:lvl4pPr>
              <a:defRPr sz="1360"/>
            </a:lvl4pPr>
            <a:lvl5pPr>
              <a:defRPr sz="1360"/>
            </a:lvl5pPr>
            <a:lvl6pPr>
              <a:defRPr sz="1360"/>
            </a:lvl6pPr>
            <a:lvl7pPr>
              <a:defRPr sz="1360"/>
            </a:lvl7pPr>
            <a:lvl8pPr>
              <a:defRPr sz="1360"/>
            </a:lvl8pPr>
            <a:lvl9pPr>
              <a:defRPr sz="13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1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690880"/>
            <a:ext cx="7299870" cy="149690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9" y="2449114"/>
            <a:ext cx="3554273" cy="653097"/>
          </a:xfrm>
        </p:spPr>
        <p:txBody>
          <a:bodyPr anchor="b">
            <a:noAutofit/>
          </a:bodyPr>
          <a:lstStyle>
            <a:lvl1pPr marL="0" indent="0">
              <a:buNone/>
              <a:defRPr sz="2720" b="0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039" y="3102213"/>
            <a:ext cx="3554273" cy="37446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636" y="2449114"/>
            <a:ext cx="3554273" cy="653097"/>
          </a:xfrm>
        </p:spPr>
        <p:txBody>
          <a:bodyPr anchor="b">
            <a:noAutofit/>
          </a:bodyPr>
          <a:lstStyle>
            <a:lvl1pPr marL="0" indent="0">
              <a:buNone/>
              <a:defRPr sz="2720" b="0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636" y="3102213"/>
            <a:ext cx="3554273" cy="37446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7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690880"/>
            <a:ext cx="7299871" cy="14969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8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3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1698418"/>
            <a:ext cx="3208709" cy="1448928"/>
          </a:xfrm>
        </p:spPr>
        <p:txBody>
          <a:bodyPr anchor="b">
            <a:normAutofit/>
          </a:bodyPr>
          <a:lstStyle>
            <a:lvl1pPr>
              <a:defRPr sz="2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6967" y="583582"/>
            <a:ext cx="3893943" cy="626329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39" y="3147346"/>
            <a:ext cx="3208709" cy="2929042"/>
          </a:xfrm>
        </p:spPr>
        <p:txBody>
          <a:bodyPr>
            <a:normAutofit/>
          </a:bodyPr>
          <a:lstStyle>
            <a:lvl1pPr marL="0" indent="0">
              <a:buNone/>
              <a:defRPr sz="1587"/>
            </a:lvl1pPr>
            <a:lvl2pPr marL="388609" indent="0">
              <a:buNone/>
              <a:defRPr sz="1190"/>
            </a:lvl2pPr>
            <a:lvl3pPr marL="777217" indent="0">
              <a:buNone/>
              <a:defRPr sz="1020"/>
            </a:lvl3pPr>
            <a:lvl4pPr marL="1165826" indent="0">
              <a:buNone/>
              <a:defRPr sz="850"/>
            </a:lvl4pPr>
            <a:lvl5pPr marL="1554434" indent="0">
              <a:buNone/>
              <a:defRPr sz="850"/>
            </a:lvl5pPr>
            <a:lvl6pPr marL="1943043" indent="0">
              <a:buNone/>
              <a:defRPr sz="850"/>
            </a:lvl6pPr>
            <a:lvl7pPr marL="2331651" indent="0">
              <a:buNone/>
              <a:defRPr sz="850"/>
            </a:lvl7pPr>
            <a:lvl8pPr marL="2720260" indent="0">
              <a:buNone/>
              <a:defRPr sz="850"/>
            </a:lvl8pPr>
            <a:lvl9pPr marL="3108869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8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39" y="5440680"/>
            <a:ext cx="7299871" cy="642303"/>
          </a:xfrm>
        </p:spPr>
        <p:txBody>
          <a:bodyPr anchor="b">
            <a:normAutofit/>
          </a:bodyPr>
          <a:lstStyle>
            <a:lvl1pPr algn="l">
              <a:defRPr sz="27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1039" y="690880"/>
            <a:ext cx="7299871" cy="4358480"/>
          </a:xfrm>
        </p:spPr>
        <p:txBody>
          <a:bodyPr anchor="t">
            <a:normAutofit/>
          </a:bodyPr>
          <a:lstStyle>
            <a:lvl1pPr marL="0" indent="0" algn="ctr">
              <a:buNone/>
              <a:defRPr sz="1813"/>
            </a:lvl1pPr>
            <a:lvl2pPr marL="518145" indent="0">
              <a:buNone/>
              <a:defRPr sz="1813"/>
            </a:lvl2pPr>
            <a:lvl3pPr marL="1036290" indent="0">
              <a:buNone/>
              <a:defRPr sz="1813"/>
            </a:lvl3pPr>
            <a:lvl4pPr marL="1554434" indent="0">
              <a:buNone/>
              <a:defRPr sz="1813"/>
            </a:lvl4pPr>
            <a:lvl5pPr marL="2072579" indent="0">
              <a:buNone/>
              <a:defRPr sz="1813"/>
            </a:lvl5pPr>
            <a:lvl6pPr marL="2590724" indent="0">
              <a:buNone/>
              <a:defRPr sz="1813"/>
            </a:lvl6pPr>
            <a:lvl7pPr marL="3108869" indent="0">
              <a:buNone/>
              <a:defRPr sz="1813"/>
            </a:lvl7pPr>
            <a:lvl8pPr marL="3627013" indent="0">
              <a:buNone/>
              <a:defRPr sz="1813"/>
            </a:lvl8pPr>
            <a:lvl9pPr marL="4145158" indent="0">
              <a:buNone/>
              <a:defRPr sz="181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39" y="6082983"/>
            <a:ext cx="7299871" cy="763894"/>
          </a:xfrm>
        </p:spPr>
        <p:txBody>
          <a:bodyPr>
            <a:normAutofit/>
          </a:bodyPr>
          <a:lstStyle>
            <a:lvl1pPr marL="0" indent="0">
              <a:buNone/>
              <a:defRPr sz="1360"/>
            </a:lvl1pPr>
            <a:lvl2pPr marL="518145" indent="0">
              <a:buNone/>
              <a:defRPr sz="1360"/>
            </a:lvl2pPr>
            <a:lvl3pPr marL="1036290" indent="0">
              <a:buNone/>
              <a:defRPr sz="1133"/>
            </a:lvl3pPr>
            <a:lvl4pPr marL="1554434" indent="0">
              <a:buNone/>
              <a:defRPr sz="1020"/>
            </a:lvl4pPr>
            <a:lvl5pPr marL="2072579" indent="0">
              <a:buNone/>
              <a:defRPr sz="1020"/>
            </a:lvl5pPr>
            <a:lvl6pPr marL="2590724" indent="0">
              <a:buNone/>
              <a:defRPr sz="1020"/>
            </a:lvl6pPr>
            <a:lvl7pPr marL="3108869" indent="0">
              <a:buNone/>
              <a:defRPr sz="1020"/>
            </a:lvl7pPr>
            <a:lvl8pPr marL="3627013" indent="0">
              <a:buNone/>
              <a:defRPr sz="1020"/>
            </a:lvl8pPr>
            <a:lvl9pPr marL="4145158" indent="0">
              <a:buNone/>
              <a:defRPr sz="10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1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737" y="-9597"/>
            <a:ext cx="10545276" cy="779159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1039" y="690880"/>
            <a:ext cx="7299870" cy="149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39" y="2448669"/>
            <a:ext cx="7299871" cy="4398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6047" y="6846879"/>
            <a:ext cx="786752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E335A-8A91-4FF8-BD6F-136C86E6FE5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1039" y="6846879"/>
            <a:ext cx="5316419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1377" y="6846879"/>
            <a:ext cx="589534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accent1"/>
                </a:solidFill>
              </a:defRPr>
            </a:lvl1pPr>
          </a:lstStyle>
          <a:p>
            <a:fld id="{C76CFBFE-3D19-464E-9988-7AD518C4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3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518145" rtl="0" eaLnBrk="1" latinLnBrk="0" hangingPunct="1">
        <a:spcBef>
          <a:spcPct val="0"/>
        </a:spcBef>
        <a:buNone/>
        <a:defRPr sz="408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88609" indent="-388609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41985" indent="-323840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95362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8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13507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331651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849796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367941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886086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404230" indent="-259072" algn="l" defTabSz="518145" rtl="0" eaLnBrk="1" latinLnBrk="0" hangingPunct="1">
        <a:spcBef>
          <a:spcPts val="113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518145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3710" y="5980003"/>
            <a:ext cx="1555078" cy="16530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1922" y="-46243"/>
            <a:ext cx="29441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Aurora</a:t>
            </a:r>
            <a:r>
              <a:rPr lang="en-US" sz="1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                               Sweet and Petite</a:t>
            </a:r>
            <a:endParaRPr lang="en-US" sz="1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12851" y="119488"/>
            <a:ext cx="5865779" cy="3935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Breed : Domestic </a:t>
            </a:r>
            <a:r>
              <a:rPr lang="en-US" dirty="0" smtClean="0"/>
              <a:t>Short Hair</a:t>
            </a:r>
            <a:endParaRPr lang="en-US" dirty="0"/>
          </a:p>
          <a:p>
            <a:r>
              <a:rPr lang="en-US" dirty="0"/>
              <a:t>DOB: </a:t>
            </a:r>
            <a:r>
              <a:rPr lang="en-US" dirty="0" smtClean="0"/>
              <a:t>6/2022</a:t>
            </a:r>
            <a:endParaRPr lang="en-US" dirty="0"/>
          </a:p>
          <a:p>
            <a:r>
              <a:rPr lang="en-US" dirty="0"/>
              <a:t>Age : </a:t>
            </a:r>
            <a:r>
              <a:rPr lang="en-US" dirty="0" smtClean="0"/>
              <a:t>2 Years</a:t>
            </a:r>
            <a:endParaRPr lang="en-US" dirty="0"/>
          </a:p>
          <a:p>
            <a:r>
              <a:rPr lang="en-US" dirty="0"/>
              <a:t>Gender : </a:t>
            </a:r>
            <a:r>
              <a:rPr lang="en-US" dirty="0" smtClean="0"/>
              <a:t>Female</a:t>
            </a:r>
            <a:endParaRPr lang="en-US" dirty="0"/>
          </a:p>
          <a:p>
            <a:r>
              <a:rPr lang="en-US" dirty="0"/>
              <a:t>Size : </a:t>
            </a:r>
            <a:r>
              <a:rPr lang="en-US" dirty="0" smtClean="0"/>
              <a:t>7.20 </a:t>
            </a:r>
            <a:r>
              <a:rPr lang="en-US" dirty="0" err="1"/>
              <a:t>Lbs</a:t>
            </a:r>
            <a:endParaRPr lang="en-US" dirty="0"/>
          </a:p>
          <a:p>
            <a:r>
              <a:rPr lang="en-US" dirty="0"/>
              <a:t>Color : </a:t>
            </a:r>
            <a:r>
              <a:rPr lang="en-US" dirty="0" smtClean="0"/>
              <a:t>Grey Tabby</a:t>
            </a:r>
            <a:endParaRPr lang="en-US" dirty="0"/>
          </a:p>
          <a:p>
            <a:r>
              <a:rPr lang="en-US" dirty="0"/>
              <a:t>Spayed/Neutered : Yes</a:t>
            </a:r>
          </a:p>
          <a:p>
            <a:r>
              <a:rPr lang="en-US" dirty="0"/>
              <a:t>Declawed: No</a:t>
            </a:r>
          </a:p>
          <a:p>
            <a:r>
              <a:rPr lang="en-US" dirty="0"/>
              <a:t>Intake Date: </a:t>
            </a:r>
            <a:r>
              <a:rPr lang="en-US" dirty="0" smtClean="0"/>
              <a:t>6/27/2024</a:t>
            </a:r>
            <a:endParaRPr lang="en-US" dirty="0"/>
          </a:p>
          <a:p>
            <a:r>
              <a:rPr lang="en-US" dirty="0" smtClean="0"/>
              <a:t>Vaccinations</a:t>
            </a:r>
            <a:r>
              <a:rPr lang="en-US" dirty="0"/>
              <a:t>* : Rabies, Feline </a:t>
            </a:r>
            <a:r>
              <a:rPr lang="en-US" dirty="0" smtClean="0"/>
              <a:t>Distemper, Snap 3</a:t>
            </a:r>
            <a:endParaRPr lang="en-US" dirty="0"/>
          </a:p>
          <a:p>
            <a:r>
              <a:rPr lang="en-US" sz="1553" dirty="0"/>
              <a:t>* </a:t>
            </a:r>
            <a:r>
              <a:rPr lang="en-US" sz="1208" dirty="0"/>
              <a:t>Certain medical treatments are common for rescue and shelter animals and these may include administering de-wormers as well as flea/mite </a:t>
            </a:r>
            <a:r>
              <a:rPr lang="en-US" sz="1208" dirty="0" smtClean="0"/>
              <a:t>treatments/preventatives/other </a:t>
            </a:r>
            <a:r>
              <a:rPr lang="en-US" sz="1208" dirty="0"/>
              <a:t>while in our care</a:t>
            </a:r>
          </a:p>
          <a:p>
            <a:endParaRPr lang="en-US" sz="1208" dirty="0"/>
          </a:p>
          <a:p>
            <a:r>
              <a:rPr lang="en-US" dirty="0"/>
              <a:t>Adoption Price : </a:t>
            </a:r>
            <a:r>
              <a:rPr lang="en-US" dirty="0" smtClean="0"/>
              <a:t>300.00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(Includes tax)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4399" y="5406063"/>
            <a:ext cx="80213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Aurora is a little sweetheart!  She is very petite.  She loves to play and she is very social.  She </a:t>
            </a:r>
            <a:r>
              <a:rPr lang="en-US" dirty="0" smtClean="0"/>
              <a:t>loves to be petted and can </a:t>
            </a:r>
            <a:r>
              <a:rPr lang="en-US" dirty="0" smtClean="0"/>
              <a:t>be held </a:t>
            </a:r>
            <a:r>
              <a:rPr lang="en-US" dirty="0" smtClean="0"/>
              <a:t>on her own terms.  She </a:t>
            </a:r>
            <a:r>
              <a:rPr lang="en-US" dirty="0" smtClean="0"/>
              <a:t>has been in a foster home with other cats, and </a:t>
            </a:r>
            <a:r>
              <a:rPr lang="en-US" dirty="0" smtClean="0"/>
              <a:t>gets along with everyone</a:t>
            </a:r>
            <a:r>
              <a:rPr lang="en-US" dirty="0" smtClean="0"/>
              <a:t>. She is very good with kittens, and has been a very good substitute mother for other kittens in the foster group.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She settled into our foster home immediately and should adjust to her forever home quickly.  No special diet requirements.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6304" y="4055437"/>
            <a:ext cx="97237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Aurora was found as a stray with her 3 babies that she had recently given birth to in the Cohasset, MN area.   Hero’s Heart Rescue took her and her babies in and eventually transferred them into a foster home.  We are happy to report that her 3 babies were adopted together by a single household. </a:t>
            </a:r>
          </a:p>
        </p:txBody>
      </p: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8806208" y="152157"/>
            <a:ext cx="1592580" cy="1592580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 rotWithShape="1">
          <a:blip r:embed="rId4"/>
          <a:srcRect t="76625"/>
          <a:stretch/>
        </p:blipFill>
        <p:spPr bwMode="auto">
          <a:xfrm>
            <a:off x="8772870" y="1744737"/>
            <a:ext cx="1659255" cy="5156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793" y="1374931"/>
            <a:ext cx="2997872" cy="224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88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98682</TotalTime>
  <Words>237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Segoe UI Semibold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</dc:creator>
  <cp:lastModifiedBy>Greg</cp:lastModifiedBy>
  <cp:revision>229</cp:revision>
  <cp:lastPrinted>2024-05-17T22:24:56Z</cp:lastPrinted>
  <dcterms:created xsi:type="dcterms:W3CDTF">2023-12-23T21:09:24Z</dcterms:created>
  <dcterms:modified xsi:type="dcterms:W3CDTF">2024-08-11T00:04:48Z</dcterms:modified>
</cp:coreProperties>
</file>