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63" r:id="rId2"/>
  </p:sldIdLst>
  <p:sldSz cx="10515600" cy="7772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736" y="-9597"/>
            <a:ext cx="10545275" cy="779159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0185" y="2725139"/>
            <a:ext cx="6700727" cy="1865809"/>
          </a:xfrm>
        </p:spPr>
        <p:txBody>
          <a:bodyPr anchor="b">
            <a:noAutofit/>
          </a:bodyPr>
          <a:lstStyle>
            <a:lvl1pPr algn="r">
              <a:defRPr sz="612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0185" y="4590946"/>
            <a:ext cx="6700727" cy="124315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6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2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0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8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7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5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9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690880"/>
            <a:ext cx="7299871" cy="38574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40" y="5066453"/>
            <a:ext cx="7299871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0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8" y="690880"/>
            <a:ext cx="6983009" cy="34256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6235" y="4116493"/>
            <a:ext cx="6232775" cy="431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1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FontTx/>
              <a:buNone/>
              <a:defRPr/>
            </a:lvl2pPr>
            <a:lvl3pPr marL="1036290" indent="0">
              <a:buFontTx/>
              <a:buNone/>
              <a:defRPr/>
            </a:lvl3pPr>
            <a:lvl4pPr marL="1554434" indent="0">
              <a:buFontTx/>
              <a:buNone/>
              <a:defRPr/>
            </a:lvl4pPr>
            <a:lvl5pPr marL="207257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066453"/>
            <a:ext cx="7299872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55118" y="895762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59854" y="3271430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56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8" y="2189587"/>
            <a:ext cx="7299872" cy="2941521"/>
          </a:xfrm>
        </p:spPr>
        <p:txBody>
          <a:bodyPr anchor="b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0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8" y="690880"/>
            <a:ext cx="6983009" cy="34256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01037" y="4548294"/>
            <a:ext cx="7299873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7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FontTx/>
              <a:buNone/>
              <a:defRPr/>
            </a:lvl2pPr>
            <a:lvl3pPr marL="1036290" indent="0">
              <a:buFontTx/>
              <a:buNone/>
              <a:defRPr/>
            </a:lvl3pPr>
            <a:lvl4pPr marL="1554434" indent="0">
              <a:buFontTx/>
              <a:buNone/>
              <a:defRPr/>
            </a:lvl4pPr>
            <a:lvl5pPr marL="207257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55118" y="895762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59854" y="3271430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092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226" y="690880"/>
            <a:ext cx="7292685" cy="34256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01037" y="4548294"/>
            <a:ext cx="7299873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720">
                <a:solidFill>
                  <a:schemeClr val="accent1"/>
                </a:solidFill>
              </a:defRPr>
            </a:lvl1pPr>
            <a:lvl2pPr marL="518145" indent="0">
              <a:buFontTx/>
              <a:buNone/>
              <a:defRPr/>
            </a:lvl2pPr>
            <a:lvl3pPr marL="1036290" indent="0">
              <a:buFontTx/>
              <a:buNone/>
              <a:defRPr/>
            </a:lvl3pPr>
            <a:lvl4pPr marL="1554434" indent="0">
              <a:buFontTx/>
              <a:buNone/>
              <a:defRPr/>
            </a:lvl4pPr>
            <a:lvl5pPr marL="207257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18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69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3909" y="690881"/>
            <a:ext cx="1125634" cy="59516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1039" y="690881"/>
            <a:ext cx="5974280" cy="5951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9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9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8" y="3060984"/>
            <a:ext cx="7299872" cy="2070125"/>
          </a:xfrm>
        </p:spPr>
        <p:txBody>
          <a:bodyPr anchor="b"/>
          <a:lstStyle>
            <a:lvl1pPr algn="l">
              <a:defRPr sz="4533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975120"/>
          </a:xfrm>
        </p:spPr>
        <p:txBody>
          <a:bodyPr anchor="t"/>
          <a:lstStyle>
            <a:lvl1pPr marL="0" indent="0" algn="l">
              <a:buNone/>
              <a:defRPr sz="22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690880"/>
            <a:ext cx="7299871" cy="14969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1041" y="2448668"/>
            <a:ext cx="3551325" cy="4398208"/>
          </a:xfrm>
        </p:spPr>
        <p:txBody>
          <a:bodyPr>
            <a:normAutofit/>
          </a:bodyPr>
          <a:lstStyle>
            <a:lvl1pPr>
              <a:defRPr sz="2040"/>
            </a:lvl1pPr>
            <a:lvl2pPr>
              <a:defRPr sz="1813"/>
            </a:lvl2pPr>
            <a:lvl3pPr>
              <a:defRPr sz="1587"/>
            </a:lvl3pPr>
            <a:lvl4pPr>
              <a:defRPr sz="1360"/>
            </a:lvl4pPr>
            <a:lvl5pPr>
              <a:defRPr sz="136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9584" y="2448669"/>
            <a:ext cx="3551327" cy="4398209"/>
          </a:xfrm>
        </p:spPr>
        <p:txBody>
          <a:bodyPr>
            <a:normAutofit/>
          </a:bodyPr>
          <a:lstStyle>
            <a:lvl1pPr>
              <a:defRPr sz="2040"/>
            </a:lvl1pPr>
            <a:lvl2pPr>
              <a:defRPr sz="1813"/>
            </a:lvl2pPr>
            <a:lvl3pPr>
              <a:defRPr sz="1587"/>
            </a:lvl3pPr>
            <a:lvl4pPr>
              <a:defRPr sz="1360"/>
            </a:lvl4pPr>
            <a:lvl5pPr>
              <a:defRPr sz="136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690880"/>
            <a:ext cx="7299870" cy="149690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9" y="2449114"/>
            <a:ext cx="3554273" cy="653097"/>
          </a:xfrm>
        </p:spPr>
        <p:txBody>
          <a:bodyPr anchor="b">
            <a:noAutofit/>
          </a:bodyPr>
          <a:lstStyle>
            <a:lvl1pPr marL="0" indent="0">
              <a:buNone/>
              <a:defRPr sz="2720" b="0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039" y="3102213"/>
            <a:ext cx="3554273" cy="37446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636" y="2449114"/>
            <a:ext cx="3554273" cy="653097"/>
          </a:xfrm>
        </p:spPr>
        <p:txBody>
          <a:bodyPr anchor="b">
            <a:noAutofit/>
          </a:bodyPr>
          <a:lstStyle>
            <a:lvl1pPr marL="0" indent="0">
              <a:buNone/>
              <a:defRPr sz="2720" b="0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636" y="3102213"/>
            <a:ext cx="3554273" cy="37446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7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690880"/>
            <a:ext cx="7299871" cy="14969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8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3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1698418"/>
            <a:ext cx="3208709" cy="1448928"/>
          </a:xfrm>
        </p:spPr>
        <p:txBody>
          <a:bodyPr anchor="b">
            <a:normAutofit/>
          </a:bodyPr>
          <a:lstStyle>
            <a:lvl1pPr>
              <a:defRPr sz="2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6967" y="583582"/>
            <a:ext cx="3893943" cy="626329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39" y="3147346"/>
            <a:ext cx="3208709" cy="2929042"/>
          </a:xfrm>
        </p:spPr>
        <p:txBody>
          <a:bodyPr>
            <a:normAutofit/>
          </a:bodyPr>
          <a:lstStyle>
            <a:lvl1pPr marL="0" indent="0">
              <a:buNone/>
              <a:defRPr sz="1587"/>
            </a:lvl1pPr>
            <a:lvl2pPr marL="388609" indent="0">
              <a:buNone/>
              <a:defRPr sz="1190"/>
            </a:lvl2pPr>
            <a:lvl3pPr marL="777217" indent="0">
              <a:buNone/>
              <a:defRPr sz="1020"/>
            </a:lvl3pPr>
            <a:lvl4pPr marL="1165826" indent="0">
              <a:buNone/>
              <a:defRPr sz="850"/>
            </a:lvl4pPr>
            <a:lvl5pPr marL="1554434" indent="0">
              <a:buNone/>
              <a:defRPr sz="850"/>
            </a:lvl5pPr>
            <a:lvl6pPr marL="1943043" indent="0">
              <a:buNone/>
              <a:defRPr sz="850"/>
            </a:lvl6pPr>
            <a:lvl7pPr marL="2331651" indent="0">
              <a:buNone/>
              <a:defRPr sz="850"/>
            </a:lvl7pPr>
            <a:lvl8pPr marL="2720260" indent="0">
              <a:buNone/>
              <a:defRPr sz="850"/>
            </a:lvl8pPr>
            <a:lvl9pPr marL="3108869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8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5440680"/>
            <a:ext cx="7299871" cy="642303"/>
          </a:xfrm>
        </p:spPr>
        <p:txBody>
          <a:bodyPr anchor="b">
            <a:normAutofit/>
          </a:bodyPr>
          <a:lstStyle>
            <a:lvl1pPr algn="l">
              <a:defRPr sz="27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1039" y="690880"/>
            <a:ext cx="7299871" cy="4358480"/>
          </a:xfrm>
        </p:spPr>
        <p:txBody>
          <a:bodyPr anchor="t">
            <a:normAutofit/>
          </a:bodyPr>
          <a:lstStyle>
            <a:lvl1pPr marL="0" indent="0" algn="ctr">
              <a:buNone/>
              <a:defRPr sz="1813"/>
            </a:lvl1pPr>
            <a:lvl2pPr marL="518145" indent="0">
              <a:buNone/>
              <a:defRPr sz="1813"/>
            </a:lvl2pPr>
            <a:lvl3pPr marL="1036290" indent="0">
              <a:buNone/>
              <a:defRPr sz="1813"/>
            </a:lvl3pPr>
            <a:lvl4pPr marL="1554434" indent="0">
              <a:buNone/>
              <a:defRPr sz="1813"/>
            </a:lvl4pPr>
            <a:lvl5pPr marL="2072579" indent="0">
              <a:buNone/>
              <a:defRPr sz="1813"/>
            </a:lvl5pPr>
            <a:lvl6pPr marL="2590724" indent="0">
              <a:buNone/>
              <a:defRPr sz="1813"/>
            </a:lvl6pPr>
            <a:lvl7pPr marL="3108869" indent="0">
              <a:buNone/>
              <a:defRPr sz="1813"/>
            </a:lvl7pPr>
            <a:lvl8pPr marL="3627013" indent="0">
              <a:buNone/>
              <a:defRPr sz="1813"/>
            </a:lvl8pPr>
            <a:lvl9pPr marL="4145158" indent="0">
              <a:buNone/>
              <a:defRPr sz="181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39" y="6082983"/>
            <a:ext cx="7299871" cy="763894"/>
          </a:xfrm>
        </p:spPr>
        <p:txBody>
          <a:bodyPr>
            <a:normAutofit/>
          </a:bodyPr>
          <a:lstStyle>
            <a:lvl1pPr marL="0" indent="0">
              <a:buNone/>
              <a:defRPr sz="1360"/>
            </a:lvl1pPr>
            <a:lvl2pPr marL="518145" indent="0">
              <a:buNone/>
              <a:defRPr sz="1360"/>
            </a:lvl2pPr>
            <a:lvl3pPr marL="1036290" indent="0">
              <a:buNone/>
              <a:defRPr sz="1133"/>
            </a:lvl3pPr>
            <a:lvl4pPr marL="1554434" indent="0">
              <a:buNone/>
              <a:defRPr sz="1020"/>
            </a:lvl4pPr>
            <a:lvl5pPr marL="2072579" indent="0">
              <a:buNone/>
              <a:defRPr sz="1020"/>
            </a:lvl5pPr>
            <a:lvl6pPr marL="2590724" indent="0">
              <a:buNone/>
              <a:defRPr sz="1020"/>
            </a:lvl6pPr>
            <a:lvl7pPr marL="3108869" indent="0">
              <a:buNone/>
              <a:defRPr sz="1020"/>
            </a:lvl7pPr>
            <a:lvl8pPr marL="3627013" indent="0">
              <a:buNone/>
              <a:defRPr sz="1020"/>
            </a:lvl8pPr>
            <a:lvl9pPr marL="4145158" indent="0">
              <a:buNone/>
              <a:defRPr sz="10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1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737" y="-9597"/>
            <a:ext cx="10545276" cy="779159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1039" y="690880"/>
            <a:ext cx="7299870" cy="149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9" y="2448669"/>
            <a:ext cx="7299871" cy="439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6047" y="6846879"/>
            <a:ext cx="786752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335A-8A91-4FF8-BD6F-136C86E6FE5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1039" y="6846879"/>
            <a:ext cx="5316419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1377" y="6846879"/>
            <a:ext cx="589534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accent1"/>
                </a:solidFill>
              </a:defRPr>
            </a:lvl1pPr>
          </a:lstStyle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518145" rtl="0" eaLnBrk="1" latinLnBrk="0" hangingPunct="1">
        <a:spcBef>
          <a:spcPct val="0"/>
        </a:spcBef>
        <a:buNone/>
        <a:defRPr sz="408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8609" indent="-388609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41985" indent="-323840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95362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8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13507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331651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849796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367941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886086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404230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710" y="5980003"/>
            <a:ext cx="1555078" cy="16530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0293" y="252401"/>
            <a:ext cx="5758141" cy="4489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Breed : Domestic </a:t>
            </a:r>
            <a:r>
              <a:rPr lang="en-US" dirty="0" smtClean="0"/>
              <a:t>Short Hair Mix</a:t>
            </a:r>
            <a:endParaRPr lang="en-US" dirty="0"/>
          </a:p>
          <a:p>
            <a:r>
              <a:rPr lang="en-US" dirty="0"/>
              <a:t>DOB: </a:t>
            </a:r>
            <a:r>
              <a:rPr lang="en-US" dirty="0" smtClean="0"/>
              <a:t>4/10/2024</a:t>
            </a:r>
            <a:endParaRPr lang="en-US" dirty="0"/>
          </a:p>
          <a:p>
            <a:r>
              <a:rPr lang="en-US" dirty="0"/>
              <a:t>Age : </a:t>
            </a:r>
            <a:r>
              <a:rPr lang="en-US" dirty="0" smtClean="0"/>
              <a:t>7 months </a:t>
            </a:r>
            <a:endParaRPr lang="en-US" dirty="0"/>
          </a:p>
          <a:p>
            <a:r>
              <a:rPr lang="en-US" dirty="0"/>
              <a:t>Gender : </a:t>
            </a:r>
            <a:r>
              <a:rPr lang="en-US" dirty="0" smtClean="0"/>
              <a:t>Rowdy (Male) : Ruffian (Male)</a:t>
            </a:r>
            <a:endParaRPr lang="en-US" dirty="0"/>
          </a:p>
          <a:p>
            <a:r>
              <a:rPr lang="en-US" dirty="0"/>
              <a:t>Size </a:t>
            </a:r>
            <a:r>
              <a:rPr lang="en-US" dirty="0" smtClean="0"/>
              <a:t>: 7.8 </a:t>
            </a:r>
            <a:r>
              <a:rPr lang="en-US" dirty="0" err="1" smtClean="0"/>
              <a:t>Lbs</a:t>
            </a:r>
            <a:r>
              <a:rPr lang="en-US" dirty="0" smtClean="0"/>
              <a:t> (Rowdy</a:t>
            </a:r>
            <a:r>
              <a:rPr lang="en-US" dirty="0" smtClean="0"/>
              <a:t>), 8.0 </a:t>
            </a:r>
            <a:r>
              <a:rPr lang="en-US" dirty="0" err="1" smtClean="0"/>
              <a:t>lbs</a:t>
            </a:r>
            <a:r>
              <a:rPr lang="en-US" dirty="0" smtClean="0"/>
              <a:t> (Ruffian)</a:t>
            </a:r>
            <a:endParaRPr lang="en-US" dirty="0"/>
          </a:p>
          <a:p>
            <a:r>
              <a:rPr lang="en-US" dirty="0"/>
              <a:t>Color : </a:t>
            </a:r>
            <a:r>
              <a:rPr lang="en-US" dirty="0" smtClean="0"/>
              <a:t>Brown/White Tabby </a:t>
            </a:r>
            <a:endParaRPr lang="en-US" dirty="0"/>
          </a:p>
          <a:p>
            <a:r>
              <a:rPr lang="en-US" dirty="0"/>
              <a:t>Spayed/Neutered : Yes</a:t>
            </a:r>
          </a:p>
          <a:p>
            <a:r>
              <a:rPr lang="en-US" dirty="0"/>
              <a:t>Declawed: No</a:t>
            </a:r>
          </a:p>
          <a:p>
            <a:r>
              <a:rPr lang="en-US" dirty="0"/>
              <a:t>Intake Date: </a:t>
            </a:r>
            <a:r>
              <a:rPr lang="en-US" dirty="0" smtClean="0"/>
              <a:t>5/5/2024</a:t>
            </a:r>
            <a:endParaRPr lang="en-US" dirty="0"/>
          </a:p>
          <a:p>
            <a:r>
              <a:rPr lang="en-US" dirty="0"/>
              <a:t>Vaccinations* : </a:t>
            </a:r>
            <a:r>
              <a:rPr lang="en-US" dirty="0" smtClean="0"/>
              <a:t>Rabies</a:t>
            </a:r>
            <a:endParaRPr lang="en-US" dirty="0"/>
          </a:p>
          <a:p>
            <a:r>
              <a:rPr lang="en-US" sz="1553" dirty="0"/>
              <a:t>* </a:t>
            </a:r>
            <a:r>
              <a:rPr lang="en-US" sz="1208" dirty="0"/>
              <a:t>Certain medical treatments are common for rescue and shelter animals and these may include administering de-wormers as well as flea/mite </a:t>
            </a:r>
            <a:r>
              <a:rPr lang="en-US" sz="1208" dirty="0" smtClean="0"/>
              <a:t>treatments/preventatives/other </a:t>
            </a:r>
            <a:r>
              <a:rPr lang="en-US" sz="1208" dirty="0"/>
              <a:t>while in our care</a:t>
            </a:r>
          </a:p>
          <a:p>
            <a:endParaRPr lang="en-US" sz="1208" dirty="0"/>
          </a:p>
          <a:p>
            <a:endParaRPr lang="en-US" dirty="0" smtClean="0"/>
          </a:p>
          <a:p>
            <a:r>
              <a:rPr lang="en-US" dirty="0" smtClean="0"/>
              <a:t>Adoption </a:t>
            </a:r>
            <a:r>
              <a:rPr lang="en-US" dirty="0"/>
              <a:t>Price : </a:t>
            </a:r>
            <a:r>
              <a:rPr lang="en-US" dirty="0" smtClean="0"/>
              <a:t>$</a:t>
            </a:r>
            <a:r>
              <a:rPr lang="en-US" dirty="0" smtClean="0"/>
              <a:t>500.00 </a:t>
            </a:r>
            <a:r>
              <a:rPr lang="en-US" dirty="0" smtClean="0"/>
              <a:t>pair (Includes </a:t>
            </a:r>
            <a:r>
              <a:rPr lang="en-US" dirty="0"/>
              <a:t>tax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R</a:t>
            </a:r>
          </a:p>
          <a:p>
            <a:r>
              <a:rPr lang="en-US" dirty="0" smtClean="0"/>
              <a:t>                         </a:t>
            </a:r>
            <a:r>
              <a:rPr lang="en-US" dirty="0" smtClean="0"/>
              <a:t>$300.00 </a:t>
            </a:r>
            <a:r>
              <a:rPr lang="en-US" dirty="0" smtClean="0"/>
              <a:t>single kitten (includes tax)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4622" y="6015635"/>
            <a:ext cx="85915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Rowdy and Ruffian are very sweet kittens.  Rowdy is a friendly boy and Ruffian is </a:t>
            </a:r>
            <a:r>
              <a:rPr lang="en-US" dirty="0" smtClean="0"/>
              <a:t>on </a:t>
            </a:r>
            <a:r>
              <a:rPr lang="en-US" dirty="0" smtClean="0"/>
              <a:t>the shy side and would do better with his brother.  They both warmed </a:t>
            </a:r>
            <a:r>
              <a:rPr lang="en-US" dirty="0"/>
              <a:t>up to us </a:t>
            </a:r>
            <a:r>
              <a:rPr lang="en-US" dirty="0" smtClean="0"/>
              <a:t>while living in our foster home and will warm up in their forever home </a:t>
            </a:r>
            <a:r>
              <a:rPr lang="en-US" dirty="0" smtClean="0"/>
              <a:t>in </a:t>
            </a:r>
            <a:r>
              <a:rPr lang="en-US" dirty="0" smtClean="0"/>
              <a:t>time.  We would prefer to adopt as a pair but they would each do fine on their own or with existing cats.  Their diet </a:t>
            </a:r>
            <a:r>
              <a:rPr lang="en-US" dirty="0"/>
              <a:t>requirements at this time should be kitten food until </a:t>
            </a:r>
            <a:r>
              <a:rPr lang="en-US" dirty="0" smtClean="0"/>
              <a:t>they are </a:t>
            </a:r>
            <a:r>
              <a:rPr lang="en-US" dirty="0"/>
              <a:t>12 months old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27274" y="609736"/>
            <a:ext cx="2208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Rowdy</a:t>
            </a:r>
            <a:endParaRPr lang="en-US" sz="4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-457722" y="3038077"/>
            <a:ext cx="246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Ruffian</a:t>
            </a:r>
            <a:endParaRPr lang="en-US" sz="4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8806208" y="152157"/>
            <a:ext cx="1592580" cy="1592580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 rotWithShape="1">
          <a:blip r:embed="rId4"/>
          <a:srcRect t="76625"/>
          <a:stretch/>
        </p:blipFill>
        <p:spPr bwMode="auto">
          <a:xfrm>
            <a:off x="8772870" y="1744737"/>
            <a:ext cx="1659255" cy="5156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59750" y="5044675"/>
            <a:ext cx="9213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two were strays from the Big Fork area that were found living together with their family of 5 in a shed and were surrendered to Hero’s Heart along with their mom.  They were transferred into a foster home and have been preparing for the store.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86849" y="390106"/>
            <a:ext cx="1858054" cy="139354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061679" y="1980233"/>
            <a:ext cx="17474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Friendly &amp; Sweet</a:t>
            </a:r>
          </a:p>
          <a:p>
            <a:pPr algn="ctr"/>
            <a:r>
              <a:rPr lang="en-US" sz="1200" dirty="0" smtClean="0"/>
              <a:t> </a:t>
            </a:r>
            <a:r>
              <a:rPr lang="en-US" dirty="0" smtClean="0">
                <a:solidFill>
                  <a:srgbClr val="ED8F05"/>
                </a:solidFill>
              </a:rPr>
              <a:t>Orange Collar</a:t>
            </a:r>
            <a:endParaRPr lang="en-US" dirty="0">
              <a:solidFill>
                <a:srgbClr val="ED8F05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54106" y="4490677"/>
            <a:ext cx="139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Shy &amp; Playful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Blue Collar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86539" y="2868025"/>
            <a:ext cx="1860537" cy="139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4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45578</TotalTime>
  <Words>252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Segoe UI Semibold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</dc:creator>
  <cp:lastModifiedBy>Greg</cp:lastModifiedBy>
  <cp:revision>180</cp:revision>
  <cp:lastPrinted>2023-12-26T23:57:14Z</cp:lastPrinted>
  <dcterms:created xsi:type="dcterms:W3CDTF">2023-12-23T21:09:24Z</dcterms:created>
  <dcterms:modified xsi:type="dcterms:W3CDTF">2024-11-04T18:06:21Z</dcterms:modified>
</cp:coreProperties>
</file>